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60" r:id="rId4"/>
    <p:sldId id="307" r:id="rId5"/>
    <p:sldId id="298" r:id="rId6"/>
    <p:sldId id="301" r:id="rId7"/>
    <p:sldId id="309" r:id="rId8"/>
    <p:sldId id="310" r:id="rId9"/>
    <p:sldId id="311" r:id="rId10"/>
    <p:sldId id="312" r:id="rId11"/>
    <p:sldId id="314" r:id="rId12"/>
    <p:sldId id="276" r:id="rId13"/>
    <p:sldId id="313" r:id="rId14"/>
    <p:sldId id="315" r:id="rId15"/>
    <p:sldId id="316" r:id="rId16"/>
    <p:sldId id="296" r:id="rId17"/>
    <p:sldId id="261" r:id="rId18"/>
    <p:sldId id="317" r:id="rId19"/>
    <p:sldId id="321" r:id="rId20"/>
    <p:sldId id="322" r:id="rId21"/>
    <p:sldId id="318" r:id="rId22"/>
    <p:sldId id="319" r:id="rId23"/>
    <p:sldId id="320" r:id="rId24"/>
    <p:sldId id="299" r:id="rId25"/>
    <p:sldId id="258" r:id="rId26"/>
    <p:sldId id="304" r:id="rId27"/>
    <p:sldId id="305" r:id="rId28"/>
    <p:sldId id="278" r:id="rId29"/>
    <p:sldId id="297" r:id="rId30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2CC"/>
    <a:srgbClr val="C00000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578C6-24F0-4A77-8220-DBE80D91A450}" v="136" dt="2023-11-16T12:16:29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1995" autoAdjust="0"/>
  </p:normalViewPr>
  <p:slideViewPr>
    <p:cSldViewPr snapToObjects="1">
      <p:cViewPr varScale="1">
        <p:scale>
          <a:sx n="102" d="100"/>
          <a:sy n="102" d="100"/>
        </p:scale>
        <p:origin x="-1800" y="-90"/>
      </p:cViewPr>
      <p:guideLst>
        <p:guide orient="horz" pos="2160"/>
        <p:guide orient="horz" pos="3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ffernandez Enaire" userId="9c22b6eb48e0fa5c" providerId="LiveId" clId="{131578C6-24F0-4A77-8220-DBE80D91A450}"/>
    <pc:docChg chg="undo custSel addSld modSld">
      <pc:chgData name="dffernandez Enaire" userId="9c22b6eb48e0fa5c" providerId="LiveId" clId="{131578C6-24F0-4A77-8220-DBE80D91A450}" dt="2023-11-16T12:18:15.243" v="2540" actId="33524"/>
      <pc:docMkLst>
        <pc:docMk/>
      </pc:docMkLst>
      <pc:sldChg chg="addSp delSp modSp mod">
        <pc:chgData name="dffernandez Enaire" userId="9c22b6eb48e0fa5c" providerId="LiveId" clId="{131578C6-24F0-4A77-8220-DBE80D91A450}" dt="2023-11-16T11:37:52.801" v="1298" actId="207"/>
        <pc:sldMkLst>
          <pc:docMk/>
          <pc:sldMk cId="3271709233" sldId="276"/>
        </pc:sldMkLst>
        <pc:spChg chg="mod">
          <ac:chgData name="dffernandez Enaire" userId="9c22b6eb48e0fa5c" providerId="LiveId" clId="{131578C6-24F0-4A77-8220-DBE80D91A450}" dt="2023-11-16T11:31:07.609" v="903" actId="207"/>
          <ac:spMkLst>
            <pc:docMk/>
            <pc:sldMk cId="3271709233" sldId="276"/>
            <ac:spMk id="5" creationId="{BF0602BB-877B-9ABB-9E30-FAA6D0192F86}"/>
          </ac:spMkLst>
        </pc:spChg>
        <pc:spChg chg="add del mod">
          <ac:chgData name="dffernandez Enaire" userId="9c22b6eb48e0fa5c" providerId="LiveId" clId="{131578C6-24F0-4A77-8220-DBE80D91A450}" dt="2023-11-16T11:37:23.197" v="1294" actId="478"/>
          <ac:spMkLst>
            <pc:docMk/>
            <pc:sldMk cId="3271709233" sldId="276"/>
            <ac:spMk id="8" creationId="{030B9869-53BF-5A52-9789-69E983C9507B}"/>
          </ac:spMkLst>
        </pc:spChg>
        <pc:spChg chg="add mod">
          <ac:chgData name="dffernandez Enaire" userId="9c22b6eb48e0fa5c" providerId="LiveId" clId="{131578C6-24F0-4A77-8220-DBE80D91A450}" dt="2023-11-16T11:37:52.801" v="1298" actId="207"/>
          <ac:spMkLst>
            <pc:docMk/>
            <pc:sldMk cId="3271709233" sldId="276"/>
            <ac:spMk id="9" creationId="{890508CF-594C-B16D-054D-D94D354B1AD6}"/>
          </ac:spMkLst>
        </pc:spChg>
        <pc:spChg chg="mod">
          <ac:chgData name="dffernandez Enaire" userId="9c22b6eb48e0fa5c" providerId="LiveId" clId="{131578C6-24F0-4A77-8220-DBE80D91A450}" dt="2023-11-16T11:29:41.205" v="900" actId="1076"/>
          <ac:spMkLst>
            <pc:docMk/>
            <pc:sldMk cId="3271709233" sldId="276"/>
            <ac:spMk id="16" creationId="{BF0602BB-877B-9ABB-9E30-FAA6D0192F86}"/>
          </ac:spMkLst>
        </pc:spChg>
        <pc:spChg chg="mod">
          <ac:chgData name="dffernandez Enaire" userId="9c22b6eb48e0fa5c" providerId="LiveId" clId="{131578C6-24F0-4A77-8220-DBE80D91A450}" dt="2023-11-16T11:31:41.692" v="908" actId="1076"/>
          <ac:spMkLst>
            <pc:docMk/>
            <pc:sldMk cId="3271709233" sldId="276"/>
            <ac:spMk id="18" creationId="{BF0602BB-877B-9ABB-9E30-FAA6D0192F86}"/>
          </ac:spMkLst>
        </pc:spChg>
        <pc:spChg chg="del mod">
          <ac:chgData name="dffernandez Enaire" userId="9c22b6eb48e0fa5c" providerId="LiveId" clId="{131578C6-24F0-4A77-8220-DBE80D91A450}" dt="2023-11-16T11:35:43.550" v="1148" actId="21"/>
          <ac:spMkLst>
            <pc:docMk/>
            <pc:sldMk cId="3271709233" sldId="276"/>
            <ac:spMk id="19" creationId="{1E368E48-739B-2FE1-5851-85DE4CFE43C2}"/>
          </ac:spMkLst>
        </pc:spChg>
        <pc:picChg chg="add mod">
          <ac:chgData name="dffernandez Enaire" userId="9c22b6eb48e0fa5c" providerId="LiveId" clId="{131578C6-24F0-4A77-8220-DBE80D91A450}" dt="2023-11-16T11:32:41.139" v="933" actId="1076"/>
          <ac:picMkLst>
            <pc:docMk/>
            <pc:sldMk cId="3271709233" sldId="276"/>
            <ac:picMk id="3" creationId="{57898709-C151-75D3-7D7F-D744BB28C5EF}"/>
          </ac:picMkLst>
        </pc:picChg>
        <pc:picChg chg="add mod">
          <ac:chgData name="dffernandez Enaire" userId="9c22b6eb48e0fa5c" providerId="LiveId" clId="{131578C6-24F0-4A77-8220-DBE80D91A450}" dt="2023-11-16T11:32:50.924" v="935" actId="1076"/>
          <ac:picMkLst>
            <pc:docMk/>
            <pc:sldMk cId="3271709233" sldId="276"/>
            <ac:picMk id="6" creationId="{8FE305AC-4254-92D9-D409-72E5EECA45C7}"/>
          </ac:picMkLst>
        </pc:picChg>
      </pc:sldChg>
      <pc:sldChg chg="addSp delSp modSp mod">
        <pc:chgData name="dffernandez Enaire" userId="9c22b6eb48e0fa5c" providerId="LiveId" clId="{131578C6-24F0-4A77-8220-DBE80D91A450}" dt="2023-11-16T11:53:49.709" v="1610" actId="20577"/>
        <pc:sldMkLst>
          <pc:docMk/>
          <pc:sldMk cId="3271709233" sldId="313"/>
        </pc:sldMkLst>
        <pc:spChg chg="mod">
          <ac:chgData name="dffernandez Enaire" userId="9c22b6eb48e0fa5c" providerId="LiveId" clId="{131578C6-24F0-4A77-8220-DBE80D91A450}" dt="2023-11-16T11:38:48.948" v="1360" actId="20577"/>
          <ac:spMkLst>
            <pc:docMk/>
            <pc:sldMk cId="3271709233" sldId="313"/>
            <ac:spMk id="2" creationId="{D4170244-BC24-419E-1109-DE204AEBA12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" creationId="{DF832A3E-AB59-7F6D-A0AF-9EF59D30F4C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" creationId="{B3DC4CF3-ADB3-AD71-8C0F-D0FC895E451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" creationId="{1B9D6E00-08A5-8268-4ECC-DCA843CB2F5B}"/>
          </ac:spMkLst>
        </pc:spChg>
        <pc:spChg chg="mod">
          <ac:chgData name="dffernandez Enaire" userId="9c22b6eb48e0fa5c" providerId="LiveId" clId="{131578C6-24F0-4A77-8220-DBE80D91A450}" dt="2023-11-16T11:39:31.741" v="1366" actId="1076"/>
          <ac:spMkLst>
            <pc:docMk/>
            <pc:sldMk cId="3271709233" sldId="313"/>
            <ac:spMk id="9" creationId="{7E995525-8159-60E0-DDDC-7D2A9B70B691}"/>
          </ac:spMkLst>
        </pc:spChg>
        <pc:spChg chg="del mod">
          <ac:chgData name="dffernandez Enaire" userId="9c22b6eb48e0fa5c" providerId="LiveId" clId="{131578C6-24F0-4A77-8220-DBE80D91A450}" dt="2023-11-16T11:38:58.051" v="1362" actId="478"/>
          <ac:spMkLst>
            <pc:docMk/>
            <pc:sldMk cId="3271709233" sldId="313"/>
            <ac:spMk id="10" creationId="{523B61FD-FC89-3D80-2937-1C99B7B435E6}"/>
          </ac:spMkLst>
        </pc:spChg>
        <pc:spChg chg="del mod">
          <ac:chgData name="dffernandez Enaire" userId="9c22b6eb48e0fa5c" providerId="LiveId" clId="{131578C6-24F0-4A77-8220-DBE80D91A450}" dt="2023-11-16T11:33:10.468" v="937" actId="21"/>
          <ac:spMkLst>
            <pc:docMk/>
            <pc:sldMk cId="3271709233" sldId="313"/>
            <ac:spMk id="11" creationId="{6F05C239-763F-3669-9BD9-7809F738307B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3" creationId="{F2B7914C-7F2A-88F1-B28A-E705C4A223D8}"/>
          </ac:spMkLst>
        </pc:spChg>
        <pc:spChg chg="mod">
          <ac:chgData name="dffernandez Enaire" userId="9c22b6eb48e0fa5c" providerId="LiveId" clId="{131578C6-24F0-4A77-8220-DBE80D91A450}" dt="2023-11-16T11:39:17.699" v="1364" actId="1076"/>
          <ac:spMkLst>
            <pc:docMk/>
            <pc:sldMk cId="3271709233" sldId="313"/>
            <ac:spMk id="15" creationId="{C1A82B27-530E-A812-BA69-BE89C2576530}"/>
          </ac:spMkLst>
        </pc:spChg>
        <pc:spChg chg="mod">
          <ac:chgData name="dffernandez Enaire" userId="9c22b6eb48e0fa5c" providerId="LiveId" clId="{131578C6-24F0-4A77-8220-DBE80D91A450}" dt="2023-11-16T11:51:29.986" v="1479" actId="1076"/>
          <ac:spMkLst>
            <pc:docMk/>
            <pc:sldMk cId="3271709233" sldId="313"/>
            <ac:spMk id="16" creationId="{C1A82B27-530E-A812-BA69-BE89C2576530}"/>
          </ac:spMkLst>
        </pc:spChg>
        <pc:spChg chg="mod">
          <ac:chgData name="dffernandez Enaire" userId="9c22b6eb48e0fa5c" providerId="LiveId" clId="{131578C6-24F0-4A77-8220-DBE80D91A450}" dt="2023-11-16T11:39:31.741" v="1366" actId="1076"/>
          <ac:spMkLst>
            <pc:docMk/>
            <pc:sldMk cId="3271709233" sldId="313"/>
            <ac:spMk id="18" creationId="{C1A82B27-530E-A812-BA69-BE89C2576530}"/>
          </ac:spMkLst>
        </pc:spChg>
        <pc:spChg chg="mod">
          <ac:chgData name="dffernandez Enaire" userId="9c22b6eb48e0fa5c" providerId="LiveId" clId="{131578C6-24F0-4A77-8220-DBE80D91A450}" dt="2023-11-16T11:39:31.741" v="1366" actId="1076"/>
          <ac:spMkLst>
            <pc:docMk/>
            <pc:sldMk cId="3271709233" sldId="313"/>
            <ac:spMk id="19" creationId="{C1A82B27-530E-A812-BA69-BE89C2576530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0" creationId="{2AC84AA8-75E5-4294-8E25-F6A7C2926EA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1" creationId="{F48EBD93-F6FF-C522-0C43-B95FF7EBBCE1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2" creationId="{957A893F-3C11-2845-3C7C-BC364AB53BFD}"/>
          </ac:spMkLst>
        </pc:spChg>
        <pc:spChg chg="mod">
          <ac:chgData name="dffernandez Enaire" userId="9c22b6eb48e0fa5c" providerId="LiveId" clId="{131578C6-24F0-4A77-8220-DBE80D91A450}" dt="2023-11-16T11:39:31.741" v="1366" actId="1076"/>
          <ac:spMkLst>
            <pc:docMk/>
            <pc:sldMk cId="3271709233" sldId="313"/>
            <ac:spMk id="23" creationId="{7E995525-8159-60E0-DDDC-7D2A9B70B691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4" creationId="{3934C458-020E-29DD-514C-4C06A3F0438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5" creationId="{E5FD50FE-C44A-DFAF-05F6-65EC7C0A70CB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6" creationId="{A41D3969-A2F1-916C-8C1A-C89824496A8D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7" creationId="{9DEB1028-C25C-E3D6-52D5-C5C29A4CCF97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8" creationId="{D925D9DB-7C31-C738-6787-84471BF5481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29" creationId="{EA49C010-0068-F967-4DDD-0138AB5800A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0" creationId="{43689962-99FD-9130-BE0F-F6CB976EABE8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1" creationId="{0D86BF12-515D-4027-D1E6-5728E116759D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2" creationId="{F5BB9A87-A75F-68C4-82A2-380924AC52A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3" creationId="{1086D07A-687C-0CCB-267E-DEF1BFB5651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4" creationId="{007EBD32-FF66-425D-C3DC-8EF163408B61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5" creationId="{4E3174CB-6DAA-51B4-10B8-14BE8860190D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6" creationId="{6F2D71A0-949D-CE9C-BC0A-4703BEDC3C1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7" creationId="{53264A49-BB9E-E9AD-56CA-74CFE5A98FE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8" creationId="{93C35785-FC97-696B-9B12-EEF0D2A5021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39" creationId="{C532C946-4B85-DD3C-D461-02B1729487EB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0" creationId="{D532C9EA-6A0E-345B-47B9-E4C4E71C42F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1" creationId="{6AF994C2-99C2-4B62-FE00-73584FDCA61B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2" creationId="{0F271C8C-917F-7289-E367-B91FCE75603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3" creationId="{75255473-4F64-8456-1C6E-31AAC494CC9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4" creationId="{3F30F7EE-ECD6-44E4-D0A7-9F872D85B92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5" creationId="{03E9E1CC-A816-36F1-D40D-D3C21D86AF5B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6" creationId="{357D7DBE-A668-7843-4CB5-DE484563DEF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7" creationId="{6B093244-0F0C-0887-986A-3C23C45AC01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8" creationId="{4B2B8EEA-A4DE-800E-D764-2EDFA6EBF0A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49" creationId="{0C790B24-C4C4-7C6A-0D10-DCF96CB07B7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0" creationId="{C62421E6-4494-7881-2E9F-F5492474AF71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1" creationId="{761B4117-D3E6-1D78-C178-D5B19641EB12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2" creationId="{104BF6F0-112D-EBD0-E806-6C16CBC9B58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3" creationId="{EC4FEBD1-A82F-31C4-F5C7-D0FBEB8E48AB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4" creationId="{86BA2AA1-3E87-FE7E-BB0E-DDDC2E632805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5" creationId="{AD949E6F-8C49-4EAD-3A6C-26BAE85B16CD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6" creationId="{B059AB7D-A2CF-C8A2-55DF-695C85D43F8D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7" creationId="{86ED0B15-C3A6-DEE7-E212-01C7570BF61D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8" creationId="{2EC76629-CDCA-52DD-5218-6BF412867D4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59" creationId="{D9F21830-40B4-CE2C-BE3A-05648B85D30F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0" creationId="{BF844C41-EEF9-1A45-3796-F956ECDB9FE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1" creationId="{39980F42-29C1-20B6-AD8E-5FB5E0DEBAC5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2" creationId="{BB65DCE1-226C-9D94-463A-44309EA4AFB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3" creationId="{2E1373F2-0C57-F359-5B64-781C81575D6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4" creationId="{F47D5B06-10E7-E575-A1E3-CB10485DD0A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5" creationId="{C80C9C5B-D71A-1FFA-6510-E35A13F3DA45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6" creationId="{E262730B-E097-D513-1F4D-997F02B8F9C7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7" creationId="{49B8CFF6-6C18-B840-CC37-F7837943E5E1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8" creationId="{26686BA7-5BA2-93A4-FF20-88E50AC2EC9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69" creationId="{06C0F91A-A217-9B3D-C522-F72963F97B9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0" creationId="{8A49BCA4-3CE8-CD50-3DBC-2FD0FDAC4EC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1" creationId="{4BE85363-E75E-B0C5-D0E4-7FA161B5C8D3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2" creationId="{A3E77A68-761A-4483-3CB5-24B48C3EDA72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3" creationId="{162888DB-7A8C-235B-120C-517DC00BB458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4" creationId="{69A4D887-1D4B-4C4A-46ED-27504FC1B448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5" creationId="{0B7415B6-4F02-5ED8-4B97-60F9D578C12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6" creationId="{681C949C-37C1-8F98-B24C-BE07BE86232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7" creationId="{51327612-1F9C-26CA-543D-A05B9E4136E8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8" creationId="{719D33B2-501E-F429-C8DD-F642DAE67DF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79" creationId="{6E425950-FE06-8CD6-D28F-621CDF81C7AF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0" creationId="{9E940545-3491-C56E-0AC0-B14DC5CD2609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1" creationId="{2A69FA4A-89FA-1C6A-8D7A-83F3A784A5B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2" creationId="{F37C8D91-FF7C-3B42-42BE-5FE84AC9CB4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3" creationId="{0A0F2258-6713-A48E-3625-CA745398B90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4" creationId="{C776D98F-AA77-62C5-17FE-5C19EB2EC8F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5" creationId="{B20B0B96-9914-B068-1F62-966E3121F660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6" creationId="{689E632A-6476-EADB-B9E8-9EF3CBFFBFD0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7" creationId="{C46BBA9B-FE49-74F6-7151-B59F4558063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8" creationId="{B1929DC4-BED0-AD71-9BD3-D8EECC8D36C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89" creationId="{D4EEFD7D-CA60-6FED-FF00-CB84C6B39B0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0" creationId="{0A61012D-491A-B316-CB00-C9D20BB2C8B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1" creationId="{D7E0151C-00A3-C88F-AAB9-EB10749481B7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2" creationId="{EED1109C-6FD9-0A58-5830-AF4D9B92DD4E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3" creationId="{DEDBEF19-4F1B-97BA-E284-DBE175B2DDB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4" creationId="{CB33708F-6129-DB6D-3B65-B095D118E7F2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5" creationId="{ADF89CA1-E39B-1516-831A-E7D0BDB749D5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6" creationId="{0E6E133E-F5A6-D886-6542-90AF37BA1BD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7" creationId="{C5282750-B8AB-6E4E-0862-D65DD2CE5577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8" creationId="{05BFA8B4-5970-D131-ABDB-CBCD7A6EE73A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99" creationId="{CE4CD581-4362-E423-2B23-50F2DC12CB49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0" creationId="{0B334127-0789-AD44-A9A6-14AAA6DCB8DF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1" creationId="{D0FCB4ED-F707-B9A3-A9EF-42176DED944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2" creationId="{63053185-F8D5-F5EE-9196-A2EF0A7E106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3" creationId="{43C31FE4-CA9C-1BFB-8FF4-301FA36BDDF8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4" creationId="{B98E2183-196E-801D-447F-DF5C64FABFA6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5" creationId="{CE577817-B6E7-3547-AD46-F86E7D95557C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6" creationId="{1B9EA4AD-4B72-6C4D-2127-F81335954734}"/>
          </ac:spMkLst>
        </pc:spChg>
        <pc:spChg chg="mod">
          <ac:chgData name="dffernandez Enaire" userId="9c22b6eb48e0fa5c" providerId="LiveId" clId="{131578C6-24F0-4A77-8220-DBE80D91A450}" dt="2023-11-16T10:40:43.049" v="0" actId="338"/>
          <ac:spMkLst>
            <pc:docMk/>
            <pc:sldMk cId="3271709233" sldId="313"/>
            <ac:spMk id="107" creationId="{3796366C-E081-C1E4-3444-0980D989D85E}"/>
          </ac:spMkLst>
        </pc:spChg>
        <pc:spChg chg="add mod">
          <ac:chgData name="dffernandez Enaire" userId="9c22b6eb48e0fa5c" providerId="LiveId" clId="{131578C6-24F0-4A77-8220-DBE80D91A450}" dt="2023-11-16T11:39:45.818" v="1368" actId="1076"/>
          <ac:spMkLst>
            <pc:docMk/>
            <pc:sldMk cId="3271709233" sldId="313"/>
            <ac:spMk id="108" creationId="{847D47D1-79DC-EF87-DC03-D027E84D0C57}"/>
          </ac:spMkLst>
        </pc:spChg>
        <pc:spChg chg="add mod">
          <ac:chgData name="dffernandez Enaire" userId="9c22b6eb48e0fa5c" providerId="LiveId" clId="{131578C6-24F0-4A77-8220-DBE80D91A450}" dt="2023-11-16T11:41:21.339" v="1382" actId="14100"/>
          <ac:spMkLst>
            <pc:docMk/>
            <pc:sldMk cId="3271709233" sldId="313"/>
            <ac:spMk id="109" creationId="{5DF588A6-802C-A2CC-B673-480468408DA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1" creationId="{DF93A0AF-E31A-2612-DBEE-2D9536C143BE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2" creationId="{FF0BEF10-2844-B030-470F-A6B42A86345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3" creationId="{96349217-57CD-89C8-EBF2-5C463C8E5E1F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4" creationId="{0EB7560D-09C3-ED62-10ED-874B496B8F6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5" creationId="{D6A470BB-0F5D-3EA8-895E-3AD0A14B26F7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6" creationId="{814B9D85-4958-1564-7C01-0A4E1830673E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7" creationId="{38889115-2C8F-2E03-8EB5-F68D07668D4C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8" creationId="{83B5881E-CDEA-C8D3-ADC9-E2118ED2A240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19" creationId="{40B644E0-182B-F32A-8225-2021A42761D5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0" creationId="{5463526F-1F0D-6C9B-0B8B-2FC5351AD62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1" creationId="{F18E1593-1BE0-747D-0BBA-FA5CC2E14250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2" creationId="{D151FEDB-28E9-CFA7-D0BF-6A0C20245C2E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3" creationId="{974E59FB-D581-7B5D-E6B3-BC877964B129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4" creationId="{8B914A9A-577B-826C-773C-7B917763EE32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5" creationId="{E04F2948-D0A6-2801-CFE4-77445878F7B9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6" creationId="{B428082F-0EB7-3A83-6A11-777DF26D97D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7" creationId="{2CB224FA-7195-DB79-3D65-452F979080B7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8" creationId="{8CF6C6B0-DF12-D3F3-C934-710716CA11F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29" creationId="{FB5AE766-7DC7-030F-CE52-1D9A3863EE2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0" creationId="{00CECC45-1FA1-1B18-E4A3-E3656A95CF34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1" creationId="{73558FE7-A5C4-DA23-4387-6DD78E09F44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2" creationId="{BBA393C3-C43A-35BD-DB86-AE2DAD4CC71F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3" creationId="{65BCC8DC-1E69-5AA8-6F30-DA624F1A9ABD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4" creationId="{02A675DC-C929-4EC0-5A87-DDFE832D795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5" creationId="{87BAAF46-56B1-8BBC-2F44-9B5B8676AC5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6" creationId="{B60DB4CF-45BD-E116-5F3D-857FEF670E0F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7" creationId="{0686AE34-8215-96FE-D7CD-B071F3A2096D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8" creationId="{E7B4D7CE-C80D-B931-64C3-DF9C3614F50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39" creationId="{4B05A1E4-0225-BE2D-3582-67B15015FE4C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0" creationId="{7A32E060-E1BA-A4C7-57C1-FBA5A788F86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1" creationId="{032B3BC3-B0E2-23E2-778E-74AEA009602C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2" creationId="{F124CE3F-902E-88D6-C34B-BD71F45E236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3" creationId="{3A3DFB21-26E9-D88B-16FF-C338F5802E7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4" creationId="{51E25C4B-443C-7174-DE97-5745EA4DAA8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5" creationId="{22A2B528-A53C-6A45-4C7E-25C9A414359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6" creationId="{B9A43632-E8F4-9B9C-1636-6F7BD356272C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7" creationId="{0265C41F-EF52-FA09-EBB5-1861EC7B00E9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8" creationId="{489E0F24-BB55-08C2-0BCF-40364AFAA21B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49" creationId="{FD6AD748-0B04-7F6F-29B4-B07558309B87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0" creationId="{79FE232F-1A7D-9292-5574-D2E60FCE3C0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1" creationId="{F652C8FC-C796-EB04-957E-C0C8CDD292BC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2" creationId="{8409AE3B-48A6-F6C5-D0DF-A4B9D04AF705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3" creationId="{9820BBBC-609D-3D70-4417-A85C8A81B70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4" creationId="{187F1645-B88E-D7D0-D941-A66AE295375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5" creationId="{09D7C39F-5F8F-9B0D-E221-EC23375A7CE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6" creationId="{59715385-4F01-3B3C-B056-855FC0EFF4DF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7" creationId="{8BF6211C-1B5E-FE78-710C-805D6151CD8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8" creationId="{B8B38A59-FDF3-2B96-A4A3-C68BBF9474D9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59" creationId="{203B26C9-ACE8-FADB-E966-C6041AA7470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0" creationId="{DC4D09B8-27AB-EBFC-3BDA-BE976DFC6CAD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1" creationId="{CC3FC7BA-5B53-0D42-E6C2-F5FC9C362A1F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2" creationId="{2387FAE7-152A-4034-D4CB-9808B907CAAA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3" creationId="{8DFDA542-7390-ACCD-B858-C4603B9F5A5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4" creationId="{C5419D56-6B30-4EDF-4DE2-0B82EBB60DA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5" creationId="{6071EFE1-5A47-B413-8CE3-524B345D656A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6" creationId="{A26F4F3C-BC0A-98A7-8212-24479DAE4C46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7" creationId="{27E29CF4-A061-1FAE-0C29-EF517D508C2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8" creationId="{5C9E7E56-1932-DE0A-97BC-D6BDB8172CB0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69" creationId="{0E1DC57B-E858-19F9-44E0-13849F2D5FE5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0" creationId="{8B0E6A09-587D-6C77-E664-D33440C84ED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1" creationId="{272F7976-2B1A-8690-1E4E-1B16188FB68D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2" creationId="{33640E00-7BC4-2466-CF3D-08D5E033DDDA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3" creationId="{D3B6B91A-4B08-4D8A-2CAA-C49D5C3071D5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4" creationId="{2065BAEE-BC92-AD9B-098B-7C53038CC2B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5" creationId="{BD5B298B-F082-D439-270C-1AE8FD2C846F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6" creationId="{6DD426DD-8911-E057-9918-3A51F3E7917A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7" creationId="{8BB47802-6B4E-FC60-01FC-3AAD4925B713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8" creationId="{F7EEDADA-2210-5B48-3680-7635F4E29EEC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79" creationId="{A50A8AD9-86AC-6AC6-1A88-CB53481C59DE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0" creationId="{349530A6-4AC4-AE3B-03BF-84E44D4B7628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1" creationId="{1FA9B5A6-7A4D-8D9E-2446-E0996E37C7B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2" creationId="{39834CEE-546A-9FE6-3928-24421C81DB0B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3" creationId="{22D57AEC-C980-439B-FE91-FCBBB088EEBA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4" creationId="{D8B0B7BA-2A31-D222-E6AF-A821B3B0E6CB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5" creationId="{30F580FB-CA8F-7C33-D0B0-DA0D7EB9BE00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6" creationId="{CF218A53-E9A1-6EE6-140D-136748D98ABA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7" creationId="{E2CDB9CF-28ED-CF28-0FAF-B6A4B3928C7B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8" creationId="{7DEA4A1F-7829-BDCF-A7AB-144B1305EB1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89" creationId="{FA95A69C-5BC3-83D3-F4DF-384D57EEAD1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90" creationId="{313D191E-84AA-9737-F7A0-E85CE928CA8B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91" creationId="{AF79329E-75DB-B0DE-4D63-56EEEE2056F1}"/>
          </ac:spMkLst>
        </pc:spChg>
        <pc:spChg chg="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92" creationId="{46710069-E9EA-C85C-9722-9CCB613525E8}"/>
          </ac:spMkLst>
        </pc:spChg>
        <pc:spChg chg="add 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93" creationId="{1D1E40D9-B994-3835-F7F3-9D88CD0E025D}"/>
          </ac:spMkLst>
        </pc:spChg>
        <pc:spChg chg="add 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94" creationId="{6BED4519-8F72-B9E6-A063-D853A70407A4}"/>
          </ac:spMkLst>
        </pc:spChg>
        <pc:spChg chg="add 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195" creationId="{2B996A55-FAE3-DC87-B5D1-A0F6EAF2A7C0}"/>
          </ac:spMkLst>
        </pc:spChg>
        <pc:spChg chg="add mod">
          <ac:chgData name="dffernandez Enaire" userId="9c22b6eb48e0fa5c" providerId="LiveId" clId="{131578C6-24F0-4A77-8220-DBE80D91A450}" dt="2023-11-16T11:41:02.735" v="1375" actId="1076"/>
          <ac:spMkLst>
            <pc:docMk/>
            <pc:sldMk cId="3271709233" sldId="313"/>
            <ac:spMk id="200" creationId="{608171CB-BC8F-187B-6BB8-3442033A4955}"/>
          </ac:spMkLst>
        </pc:spChg>
        <pc:spChg chg="add mod">
          <ac:chgData name="dffernandez Enaire" userId="9c22b6eb48e0fa5c" providerId="LiveId" clId="{131578C6-24F0-4A77-8220-DBE80D91A450}" dt="2023-11-16T11:43:25.588" v="1408" actId="1076"/>
          <ac:spMkLst>
            <pc:docMk/>
            <pc:sldMk cId="3271709233" sldId="313"/>
            <ac:spMk id="201" creationId="{B05BF158-BF94-F001-E0BC-B30D019A0E72}"/>
          </ac:spMkLst>
        </pc:spChg>
        <pc:spChg chg="add mod">
          <ac:chgData name="dffernandez Enaire" userId="9c22b6eb48e0fa5c" providerId="LiveId" clId="{131578C6-24F0-4A77-8220-DBE80D91A450}" dt="2023-11-16T11:51:36.915" v="1480" actId="1076"/>
          <ac:spMkLst>
            <pc:docMk/>
            <pc:sldMk cId="3271709233" sldId="313"/>
            <ac:spMk id="202" creationId="{3D873FF9-3E77-909C-7D2F-9DFB4024F4B1}"/>
          </ac:spMkLst>
        </pc:spChg>
        <pc:spChg chg="add mod">
          <ac:chgData name="dffernandez Enaire" userId="9c22b6eb48e0fa5c" providerId="LiveId" clId="{131578C6-24F0-4A77-8220-DBE80D91A450}" dt="2023-11-16T11:50:23.441" v="1477" actId="1076"/>
          <ac:spMkLst>
            <pc:docMk/>
            <pc:sldMk cId="3271709233" sldId="313"/>
            <ac:spMk id="203" creationId="{52DD9052-0854-2014-3D0C-CA69B3FB3561}"/>
          </ac:spMkLst>
        </pc:spChg>
        <pc:spChg chg="add mod">
          <ac:chgData name="dffernandez Enaire" userId="9c22b6eb48e0fa5c" providerId="LiveId" clId="{131578C6-24F0-4A77-8220-DBE80D91A450}" dt="2023-11-16T11:53:49.709" v="1610" actId="20577"/>
          <ac:spMkLst>
            <pc:docMk/>
            <pc:sldMk cId="3271709233" sldId="313"/>
            <ac:spMk id="204" creationId="{86E64706-FA30-A1E4-E659-69BD213B3516}"/>
          </ac:spMkLst>
        </pc:spChg>
        <pc:grpChg chg="mod">
          <ac:chgData name="dffernandez Enaire" userId="9c22b6eb48e0fa5c" providerId="LiveId" clId="{131578C6-24F0-4A77-8220-DBE80D91A450}" dt="2023-11-16T10:40:43.049" v="0" actId="338"/>
          <ac:grpSpMkLst>
            <pc:docMk/>
            <pc:sldMk cId="3271709233" sldId="313"/>
            <ac:grpSpMk id="1" creationId="{00000000-0000-0000-0000-000000000000}"/>
          </ac:grpSpMkLst>
        </pc:grpChg>
        <pc:grpChg chg="mod">
          <ac:chgData name="dffernandez Enaire" userId="9c22b6eb48e0fa5c" providerId="LiveId" clId="{131578C6-24F0-4A77-8220-DBE80D91A450}" dt="2023-11-16T10:40:43.049" v="0" actId="338"/>
          <ac:grpSpMkLst>
            <pc:docMk/>
            <pc:sldMk cId="3271709233" sldId="313"/>
            <ac:grpSpMk id="3" creationId="{A5832BCD-9F8C-7EF2-5B87-451A3927A595}"/>
          </ac:grpSpMkLst>
        </pc:grpChg>
        <pc:grpChg chg="add mod">
          <ac:chgData name="dffernandez Enaire" userId="9c22b6eb48e0fa5c" providerId="LiveId" clId="{131578C6-24F0-4A77-8220-DBE80D91A450}" dt="2023-11-16T11:41:02.735" v="1375" actId="1076"/>
          <ac:grpSpMkLst>
            <pc:docMk/>
            <pc:sldMk cId="3271709233" sldId="313"/>
            <ac:grpSpMk id="110" creationId="{4290A9C0-0B59-3F54-9310-3E7C371F7711}"/>
          </ac:grpSpMkLst>
        </pc:grpChg>
        <pc:graphicFrameChg chg="mod">
          <ac:chgData name="dffernandez Enaire" userId="9c22b6eb48e0fa5c" providerId="LiveId" clId="{131578C6-24F0-4A77-8220-DBE80D91A450}" dt="2023-11-16T11:40:02.699" v="1369" actId="1076"/>
          <ac:graphicFrameMkLst>
            <pc:docMk/>
            <pc:sldMk cId="3271709233" sldId="313"/>
            <ac:graphicFrameMk id="12" creationId="{4599CFCA-18CD-E34D-14DC-4F827FB429FD}"/>
          </ac:graphicFrameMkLst>
        </pc:graphicFrameChg>
        <pc:picChg chg="mod">
          <ac:chgData name="dffernandez Enaire" userId="9c22b6eb48e0fa5c" providerId="LiveId" clId="{131578C6-24F0-4A77-8220-DBE80D91A450}" dt="2023-11-16T10:40:43.049" v="0" actId="338"/>
          <ac:picMkLst>
            <pc:docMk/>
            <pc:sldMk cId="3271709233" sldId="313"/>
            <ac:picMk id="7" creationId="{DF245BBB-CBF0-73F6-F7CA-0C9776ACD35D}"/>
          </ac:picMkLst>
        </pc:picChg>
        <pc:picChg chg="del mod">
          <ac:chgData name="dffernandez Enaire" userId="9c22b6eb48e0fa5c" providerId="LiveId" clId="{131578C6-24F0-4A77-8220-DBE80D91A450}" dt="2023-11-16T11:31:54.843" v="912" actId="21"/>
          <ac:picMkLst>
            <pc:docMk/>
            <pc:sldMk cId="3271709233" sldId="313"/>
            <ac:picMk id="8" creationId="{CF3DCD5E-335F-2CD2-F261-0FAD97312B1F}"/>
          </ac:picMkLst>
        </pc:picChg>
        <pc:picChg chg="add del mod">
          <ac:chgData name="dffernandez Enaire" userId="9c22b6eb48e0fa5c" providerId="LiveId" clId="{131578C6-24F0-4A77-8220-DBE80D91A450}" dt="2023-11-16T11:40:11.778" v="1370" actId="1076"/>
          <ac:picMkLst>
            <pc:docMk/>
            <pc:sldMk cId="3271709233" sldId="313"/>
            <ac:picMk id="14" creationId="{E4BCE656-E1BA-8B62-6C9C-9151A1DF3DB2}"/>
          </ac:picMkLst>
        </pc:picChg>
        <pc:cxnChg chg="del mod">
          <ac:chgData name="dffernandez Enaire" userId="9c22b6eb48e0fa5c" providerId="LiveId" clId="{131578C6-24F0-4A77-8220-DBE80D91A450}" dt="2023-11-16T11:50:40.968" v="1478" actId="478"/>
          <ac:cxnSpMkLst>
            <pc:docMk/>
            <pc:sldMk cId="3271709233" sldId="313"/>
            <ac:cxnSpMk id="17" creationId="{00000000-0000-0000-0000-000000000000}"/>
          </ac:cxnSpMkLst>
        </pc:cxnChg>
        <pc:cxnChg chg="add mod">
          <ac:chgData name="dffernandez Enaire" userId="9c22b6eb48e0fa5c" providerId="LiveId" clId="{131578C6-24F0-4A77-8220-DBE80D91A450}" dt="2023-11-16T11:41:02.735" v="1375" actId="1076"/>
          <ac:cxnSpMkLst>
            <pc:docMk/>
            <pc:sldMk cId="3271709233" sldId="313"/>
            <ac:cxnSpMk id="196" creationId="{B869AC50-8430-E8FB-ABE6-835426D620B9}"/>
          </ac:cxnSpMkLst>
        </pc:cxnChg>
        <pc:cxnChg chg="add mod">
          <ac:chgData name="dffernandez Enaire" userId="9c22b6eb48e0fa5c" providerId="LiveId" clId="{131578C6-24F0-4A77-8220-DBE80D91A450}" dt="2023-11-16T11:41:02.735" v="1375" actId="1076"/>
          <ac:cxnSpMkLst>
            <pc:docMk/>
            <pc:sldMk cId="3271709233" sldId="313"/>
            <ac:cxnSpMk id="197" creationId="{8D3F8941-13A9-CB09-72E5-9AD9003A2E64}"/>
          </ac:cxnSpMkLst>
        </pc:cxnChg>
        <pc:cxnChg chg="add mod">
          <ac:chgData name="dffernandez Enaire" userId="9c22b6eb48e0fa5c" providerId="LiveId" clId="{131578C6-24F0-4A77-8220-DBE80D91A450}" dt="2023-11-16T11:41:02.735" v="1375" actId="1076"/>
          <ac:cxnSpMkLst>
            <pc:docMk/>
            <pc:sldMk cId="3271709233" sldId="313"/>
            <ac:cxnSpMk id="198" creationId="{442E7EA7-B46E-9C64-97F8-DCD81694B4DF}"/>
          </ac:cxnSpMkLst>
        </pc:cxnChg>
        <pc:cxnChg chg="add mod">
          <ac:chgData name="dffernandez Enaire" userId="9c22b6eb48e0fa5c" providerId="LiveId" clId="{131578C6-24F0-4A77-8220-DBE80D91A450}" dt="2023-11-16T11:41:02.735" v="1375" actId="1076"/>
          <ac:cxnSpMkLst>
            <pc:docMk/>
            <pc:sldMk cId="3271709233" sldId="313"/>
            <ac:cxnSpMk id="199" creationId="{CC98E284-7127-020C-5D0D-739127F3FE6B}"/>
          </ac:cxnSpMkLst>
        </pc:cxnChg>
      </pc:sldChg>
      <pc:sldChg chg="addSp delSp modSp add mod">
        <pc:chgData name="dffernandez Enaire" userId="9c22b6eb48e0fa5c" providerId="LiveId" clId="{131578C6-24F0-4A77-8220-DBE80D91A450}" dt="2023-11-16T12:18:15.243" v="2540" actId="33524"/>
        <pc:sldMkLst>
          <pc:docMk/>
          <pc:sldMk cId="870470716" sldId="315"/>
        </pc:sldMkLst>
        <pc:spChg chg="mod">
          <ac:chgData name="dffernandez Enaire" userId="9c22b6eb48e0fa5c" providerId="LiveId" clId="{131578C6-24F0-4A77-8220-DBE80D91A450}" dt="2023-11-16T12:06:55.304" v="2280" actId="6549"/>
          <ac:spMkLst>
            <pc:docMk/>
            <pc:sldMk cId="870470716" sldId="315"/>
            <ac:spMk id="2" creationId="{D4170244-BC24-419E-1109-DE204AEBA12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" creationId="{DF832A3E-AB59-7F6D-A0AF-9EF59D30F4C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" creationId="{B1F81F20-3143-EF27-F1C6-B91C90ED164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" creationId="{3E57EBDB-6F1B-48BF-9A9C-574B940D4BA1}"/>
          </ac:spMkLst>
        </pc:spChg>
        <pc:spChg chg="del">
          <ac:chgData name="dffernandez Enaire" userId="9c22b6eb48e0fa5c" providerId="LiveId" clId="{131578C6-24F0-4A77-8220-DBE80D91A450}" dt="2023-11-16T10:46:01.011" v="6" actId="478"/>
          <ac:spMkLst>
            <pc:docMk/>
            <pc:sldMk cId="870470716" sldId="315"/>
            <ac:spMk id="9" creationId="{7E995525-8159-60E0-DDDC-7D2A9B70B691}"/>
          </ac:spMkLst>
        </pc:spChg>
        <pc:spChg chg="del">
          <ac:chgData name="dffernandez Enaire" userId="9c22b6eb48e0fa5c" providerId="LiveId" clId="{131578C6-24F0-4A77-8220-DBE80D91A450}" dt="2023-11-16T10:46:11.157" v="11" actId="478"/>
          <ac:spMkLst>
            <pc:docMk/>
            <pc:sldMk cId="870470716" sldId="315"/>
            <ac:spMk id="10" creationId="{523B61FD-FC89-3D80-2937-1C99B7B435E6}"/>
          </ac:spMkLst>
        </pc:spChg>
        <pc:spChg chg="del mod">
          <ac:chgData name="dffernandez Enaire" userId="9c22b6eb48e0fa5c" providerId="LiveId" clId="{131578C6-24F0-4A77-8220-DBE80D91A450}" dt="2023-11-16T11:40:41.971" v="1372" actId="21"/>
          <ac:spMkLst>
            <pc:docMk/>
            <pc:sldMk cId="870470716" sldId="315"/>
            <ac:spMk id="11" creationId="{6F05C239-763F-3669-9BD9-7809F738307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3" creationId="{99147894-81C9-DA2D-9C38-AAA6813EFB15}"/>
          </ac:spMkLst>
        </pc:spChg>
        <pc:spChg chg="del">
          <ac:chgData name="dffernandez Enaire" userId="9c22b6eb48e0fa5c" providerId="LiveId" clId="{131578C6-24F0-4A77-8220-DBE80D91A450}" dt="2023-11-16T10:46:25.273" v="15" actId="478"/>
          <ac:spMkLst>
            <pc:docMk/>
            <pc:sldMk cId="870470716" sldId="315"/>
            <ac:spMk id="15" creationId="{C1A82B27-530E-A812-BA69-BE89C2576530}"/>
          </ac:spMkLst>
        </pc:spChg>
        <pc:spChg chg="del">
          <ac:chgData name="dffernandez Enaire" userId="9c22b6eb48e0fa5c" providerId="LiveId" clId="{131578C6-24F0-4A77-8220-DBE80D91A450}" dt="2023-11-16T10:46:03.236" v="9" actId="478"/>
          <ac:spMkLst>
            <pc:docMk/>
            <pc:sldMk cId="870470716" sldId="315"/>
            <ac:spMk id="16" creationId="{C1A82B27-530E-A812-BA69-BE89C2576530}"/>
          </ac:spMkLst>
        </pc:spChg>
        <pc:spChg chg="del">
          <ac:chgData name="dffernandez Enaire" userId="9c22b6eb48e0fa5c" providerId="LiveId" clId="{131578C6-24F0-4A77-8220-DBE80D91A450}" dt="2023-11-16T10:46:02.671" v="8" actId="478"/>
          <ac:spMkLst>
            <pc:docMk/>
            <pc:sldMk cId="870470716" sldId="315"/>
            <ac:spMk id="18" creationId="{C1A82B27-530E-A812-BA69-BE89C2576530}"/>
          </ac:spMkLst>
        </pc:spChg>
        <pc:spChg chg="del">
          <ac:chgData name="dffernandez Enaire" userId="9c22b6eb48e0fa5c" providerId="LiveId" clId="{131578C6-24F0-4A77-8220-DBE80D91A450}" dt="2023-11-16T10:46:01.664" v="7" actId="478"/>
          <ac:spMkLst>
            <pc:docMk/>
            <pc:sldMk cId="870470716" sldId="315"/>
            <ac:spMk id="19" creationId="{C1A82B27-530E-A812-BA69-BE89C2576530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0" creationId="{0FD99D06-33C5-3426-39F6-F669CA11558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1" creationId="{B8782FED-F47F-4C0B-DD16-B6D1F167E97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2" creationId="{0B9A3473-8727-F8F6-7A40-2E9BCC83632F}"/>
          </ac:spMkLst>
        </pc:spChg>
        <pc:spChg chg="del">
          <ac:chgData name="dffernandez Enaire" userId="9c22b6eb48e0fa5c" providerId="LiveId" clId="{131578C6-24F0-4A77-8220-DBE80D91A450}" dt="2023-11-16T10:46:00.283" v="5" actId="478"/>
          <ac:spMkLst>
            <pc:docMk/>
            <pc:sldMk cId="870470716" sldId="315"/>
            <ac:spMk id="23" creationId="{7E995525-8159-60E0-DDDC-7D2A9B70B691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4" creationId="{8B6AAACA-2B47-5ABB-BE8D-11AD58843BA2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5" creationId="{3B689522-0F31-6D2C-4BD9-547DC1C21E92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6" creationId="{D098D38D-055D-7034-8965-EE1E04D514B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7" creationId="{992E1453-32AA-3792-844C-39290D89E077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8" creationId="{9F9BB767-3E73-EC9E-D017-177666D747E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29" creationId="{18C00E1A-6268-1C27-F0F1-AF8DB8AFF259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0" creationId="{11FF0624-A8AC-A1B2-A64C-A2B1CD324C0D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1" creationId="{722F463F-3A12-4C31-B62A-C8B7F397DAF4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2" creationId="{FAF709BF-1965-DACB-6C99-198D0E0CD985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3" creationId="{1FAA6693-9199-A4B3-C933-48B49675DF0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4" creationId="{A4DBDB99-3FB3-B00B-DE3F-3900EED0C4B0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5" creationId="{30912AD0-ABBF-19F6-EEE0-A06E6FC76F3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6" creationId="{DE64258B-57F5-15CE-8611-9D396212D318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7" creationId="{6713BACF-0A3C-A551-049A-14122593FDB7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8" creationId="{7BD9D741-A0E2-E391-98DC-2DAD91EE82A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39" creationId="{AF97CF85-C943-9B1E-17A2-3CC4E61CB4F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0" creationId="{04EAACA6-A2B2-61E2-8530-51D30982CF2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1" creationId="{01BF080B-BCC7-22FA-287C-05E7F61B83D5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2" creationId="{87C73F53-E01B-93C8-99F7-25B985C62DC4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3" creationId="{4860D78B-986C-8605-E6E0-CA83F212B6A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4" creationId="{DDFE41FA-DE3E-17A7-EA29-E090899556D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5" creationId="{7669F14B-91FD-08AB-CA78-3229F75A26D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6" creationId="{4D61483D-3614-59B0-1A3D-DFBBD6A47820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7" creationId="{254A96EE-652C-DAE8-B6F1-C88F25DAEA39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8" creationId="{903E9E4A-D62E-CF2D-5195-43F0A48BB9B1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49" creationId="{4B36D025-1642-D07A-D7CE-BBE8F8EAC426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0" creationId="{397F1242-952C-AD9B-C0B3-F7B33B06698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1" creationId="{5C4D9B31-3791-EDF3-113D-CCFDE51723B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2" creationId="{BA347739-9BF6-9738-5EA6-716234F4857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3" creationId="{F6825033-E3A4-2D5D-036E-D4E460FE244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4" creationId="{CBD0A455-E4C0-F0C0-64CB-E944E5942DF0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5" creationId="{0AB2CC9D-50D6-D3CB-A781-067B828D790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6" creationId="{39838FB3-97FA-6881-0A32-B023A252D6F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7" creationId="{78AECAEB-D2DF-6711-0121-7BC33A9A5AF6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8" creationId="{4E8C1865-37FA-4236-EC0C-31956964BBF1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59" creationId="{762DEC19-8D74-AD7C-EF7E-1FA12589B2D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0" creationId="{329D3F90-D7EB-1849-8B94-94BDAB261E7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1" creationId="{933B78B3-C3D7-AF59-98F4-DE3CA5EEC06D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2" creationId="{C00C9C84-79EF-9170-1E3E-3156251727F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3" creationId="{2740DB22-9FD8-DFAF-9057-CA85C8E0FBA1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4" creationId="{D874A921-7AD9-F711-4D17-C044D33321AD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5" creationId="{354578A2-53DE-4DD7-42D1-EED22765A39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6" creationId="{A4ADA47D-84F6-C4F3-E2F6-3BD8F1E736E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7" creationId="{99DEEC8E-5762-5E55-2F3B-6D1C75E5DCF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8" creationId="{D8655148-375D-2A0C-84E6-DEFDC66B930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69" creationId="{E7C7ED02-5E68-8A5C-B478-42B557E36746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0" creationId="{226CC49C-A899-4DF9-8FDE-264D33026078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1" creationId="{783AC304-93E1-3CF5-0EA8-0F3A5D3E97C0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2" creationId="{6D712035-FB9F-2837-C192-FEA31AD786E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3" creationId="{EB503BB5-148B-94B2-2AEA-ADA7503F555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4" creationId="{9681C8D1-8F7B-9B30-AAC7-8A2C89BCF74D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5" creationId="{0A27EB75-1584-6DAD-86DF-528C997CC00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6" creationId="{63EC2AE9-B668-BDC7-F293-C0669FB71AA9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7" creationId="{5CEE01F4-26AB-BDA1-6720-9E2C28C1AF97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8" creationId="{2F23F7EA-D4AC-D360-D267-EE28E4E2C54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79" creationId="{658BAA11-17AC-3B18-DAE7-3D8601D303C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0" creationId="{A13D8650-25BA-501F-8F99-786213D7C195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1" creationId="{8A154092-6964-2B16-61C3-069AB8382AD6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2" creationId="{35A0425C-3624-60F8-468F-8E1CB4FDCD8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3" creationId="{0E28E9D5-3C59-9998-DFEE-736695515BC7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4" creationId="{1AE6CE65-5244-37B4-3345-77292766D89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5" creationId="{4906BBFB-A8B8-08A1-3EA1-E75C2753587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6" creationId="{8E3710C8-787C-348B-422E-0483D1194D28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7" creationId="{9637CCBC-0643-E62B-C7C3-43E90F6E0331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8" creationId="{47DB60B3-6C3D-1A4E-E7B0-65D6172DF817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89" creationId="{8E58E3F2-0413-2C9B-908F-33EDEC6EF37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0" creationId="{7ACA347A-2723-773B-535F-0AE9C75BDA3D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1" creationId="{C9A5A0BC-8E5A-47FD-A732-01BAB6A8477C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2" creationId="{144EFD80-F9E5-DB85-2E80-187FD4A5A1FB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3" creationId="{744044A7-861C-8D65-1A99-2D4BE56A7A62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4" creationId="{9A1FCD44-2539-CF5D-F452-FBFDB5083CF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5" creationId="{E86569D9-98ED-DA94-6382-0F3B3A2C0DC2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6" creationId="{8079C9FB-BEB3-1172-D9EF-02D7D3A9903E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7" creationId="{6635C835-F276-8CDD-7E82-49C28C089E4F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8" creationId="{0D7BC7CC-0278-0C0F-AD61-F9F35EC7D363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99" creationId="{FED73F5A-110D-9E8F-615C-7CFB27202794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0" creationId="{CF21F27E-F0E5-FD1C-3E2F-12EE2A587890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1" creationId="{0B1595C5-B77B-94E2-557F-E3AA8BDACDA2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2" creationId="{EBBD4BE6-0B31-2E53-FCB6-27C6BFDACE86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3" creationId="{F2EC737C-BBF7-3229-4DCD-88C98948379D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4" creationId="{98A7530F-56E6-CB1A-C3BD-6E5B754FECB4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5" creationId="{7C90FED0-331E-4935-FB47-E8EA8213D466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6" creationId="{4D0ADBC1-564B-D77F-0BAD-A605FAFDED1A}"/>
          </ac:spMkLst>
        </pc:spChg>
        <pc:spChg chg="mod">
          <ac:chgData name="dffernandez Enaire" userId="9c22b6eb48e0fa5c" providerId="LiveId" clId="{131578C6-24F0-4A77-8220-DBE80D91A450}" dt="2023-11-16T10:47:07.675" v="21" actId="338"/>
          <ac:spMkLst>
            <pc:docMk/>
            <pc:sldMk cId="870470716" sldId="315"/>
            <ac:spMk id="107" creationId="{C652EA4B-7788-C16D-1B05-80594670D9E3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09" creationId="{2660847D-96B6-137F-CF3E-09E83DCB34D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0" creationId="{B0DDCEA4-CA52-CC70-54E7-0619CB86857C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1" creationId="{2C577A20-8762-8917-3FAA-7C37CF3567C1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2" creationId="{B6CB2705-3F06-5976-493D-6AC7355BFD1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3" creationId="{15632631-AF4E-D535-FBC6-5016075FCDB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4" creationId="{D6F40372-F2CA-A99E-A417-E470B96475AC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5" creationId="{81E0C627-804F-8246-F70E-8888444AF69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6" creationId="{F2CF5D3E-CD49-C248-CA65-C0EA4E0038EB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7" creationId="{2DAC2512-1ECC-5FB8-3D39-8D8245D4C55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8" creationId="{BFBD97AB-E63C-858A-806A-847B357162FA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19" creationId="{556F1D5D-D688-AFA2-ABFB-8383A41CD36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0" creationId="{51A650D1-957F-48B0-5007-E02A5526A0AC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1" creationId="{C9F8126F-A82A-0633-E760-6724FAF7FB1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2" creationId="{3CF6BB48-BE88-9496-2D3E-A69EF4FCA08F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3" creationId="{7C6C399A-CB16-87B6-0558-BEEE0494D38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4" creationId="{2C988D5C-0509-4764-8118-AB9BC14DBFC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5" creationId="{52158386-DF4D-4CE8-D4BF-B83161B2D56D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6" creationId="{AC373071-681F-3518-8B77-84B821ED892D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7" creationId="{511E7765-7E4A-B5D5-963B-C104516C7BF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8" creationId="{082C8CF1-8AEB-3104-09C7-1A47E97F496F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29" creationId="{4BE7FCF8-0600-55A7-04B4-7AA2915356D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0" creationId="{AB2E599C-04D6-58FA-BAA2-09A527C30E10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1" creationId="{ED46F7B7-15AE-033A-52A6-71F83999C921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2" creationId="{6BEBA854-654F-99A4-6BB9-5E6C6279C24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3" creationId="{752C7A47-C73A-EF1C-3AD7-FDD26F611B3B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4" creationId="{7A3DC952-7870-A344-CF1E-A0F1A2FBC1E7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5" creationId="{703C8EE9-AB35-8675-9B64-96D965BCD12D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6" creationId="{EE551070-544D-6C43-CBC7-78080AE12D0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7" creationId="{87595EC6-AF92-3B79-FF39-9C5A06C0A4D2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8" creationId="{544AE9F7-188E-D296-4046-7ADABCB93AAA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39" creationId="{85CD4F42-A251-C450-FB2C-094C08BC5AB3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0" creationId="{2E6834F1-49B8-1412-DAB4-61BAA1691592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1" creationId="{61851888-21FB-A112-D52C-CE7916398892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2" creationId="{B0B7E44A-D650-04BB-0F92-B116BEA63AEA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3" creationId="{2E0348F6-7890-F2D3-22BC-BDF4FA81664D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4" creationId="{2F4033C8-84B2-E940-C40B-FF6C8BC8C401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5" creationId="{B9A4C66B-C7C3-93A6-B4B5-0D16004B43E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6" creationId="{EBA39A00-B749-94CE-60EB-0429EB25A32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7" creationId="{C39CC80E-F502-0C9E-82C3-585FAD7A71CB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8" creationId="{C939D534-B97E-BEAB-A6D1-86DD4E55C5B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49" creationId="{7CC97C2E-D87B-C137-AFA5-63E2D80AE323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0" creationId="{BF4D93BA-7FBB-EAED-6AA8-079437F5BB8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1" creationId="{90CBC1CB-984D-0925-9EDD-8F0EAA827D67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2" creationId="{E34D0EDF-917F-63DD-518D-9627433B319B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3" creationId="{05237E76-C6D2-C984-49BD-165A7E6654D1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4" creationId="{20DEA114-3107-2C4C-BCA9-154FBD7DB3B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5" creationId="{F3ED7F9D-B7DE-A4DA-7D1C-20F2437B51D3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6" creationId="{43D2BCA3-07D6-83C4-8DA8-38D1F3CE7ADB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7" creationId="{0DDCF49D-6F71-137B-0B94-BD2E5396C5B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8" creationId="{3D4FB801-7F68-8D0F-2850-70B3FA5715C3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59" creationId="{13A0508C-A260-3245-139C-7B40B0C3FDCF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0" creationId="{3B6D6843-E7A3-3D9F-8D62-8F061B6F2C8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1" creationId="{7ED3C72E-C8DB-45BD-90B8-FFC8D415540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2" creationId="{EDC70AE6-C7FB-7DD1-B01A-B4204C11DCD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3" creationId="{724D87CC-E2B4-FC82-D557-C4BF16CAC60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4" creationId="{F5A5DC02-1774-F102-1DF8-8146488E48F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5" creationId="{27CA5372-41C8-3C32-8591-AC76A2BFF4B1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6" creationId="{6B5E688B-AAF4-FC8C-ACD2-E38E6E9058ED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7" creationId="{365E4EAC-3762-0776-2DEA-C364369F6F13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8" creationId="{A3B208D9-7753-0EA0-8AB3-8B80116D682F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69" creationId="{7423AA8F-023C-1213-0A2B-71E9EECC183D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0" creationId="{8F52BBAC-03D0-9E8D-274F-52E994E58E9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1" creationId="{34F3EDFB-71EC-AA2A-B530-C8F6C532CB5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2" creationId="{939FA082-59B4-64F3-165B-2EB1E030A12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3" creationId="{DCF6A86E-E344-4C84-46C3-79728B11589E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4" creationId="{51C78CD8-BD4E-2C52-97D5-C4DD2E2C7B89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5" creationId="{0C4C0D6C-E280-5A14-9529-3B778727AAB4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6" creationId="{4ACB9DAA-8710-A688-6C07-77CF2A1B81BC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7" creationId="{2C0EA704-C295-E9DF-A0BE-0175C0BDEBBB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8" creationId="{0E5FCA8F-4215-1172-6B06-2F95BDA5CB12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79" creationId="{1774F5EF-FD01-2785-50B1-4C4D77571B6F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80" creationId="{6404F0C9-EDAF-D617-81B6-C35E8AEFC2C1}"/>
          </ac:spMkLst>
        </pc:spChg>
        <pc:spChg chg="del mod">
          <ac:chgData name="dffernandez Enaire" userId="9c22b6eb48e0fa5c" providerId="LiveId" clId="{131578C6-24F0-4A77-8220-DBE80D91A450}" dt="2023-11-16T11:05:00.393" v="160" actId="478"/>
          <ac:spMkLst>
            <pc:docMk/>
            <pc:sldMk cId="870470716" sldId="315"/>
            <ac:spMk id="181" creationId="{2187A832-65EA-D8BE-E2AB-F8A89669B0A5}"/>
          </ac:spMkLst>
        </pc:spChg>
        <pc:spChg chg="del mod">
          <ac:chgData name="dffernandez Enaire" userId="9c22b6eb48e0fa5c" providerId="LiveId" clId="{131578C6-24F0-4A77-8220-DBE80D91A450}" dt="2023-11-16T11:04:51.926" v="158" actId="478"/>
          <ac:spMkLst>
            <pc:docMk/>
            <pc:sldMk cId="870470716" sldId="315"/>
            <ac:spMk id="182" creationId="{E9AFAFEB-88FB-8FCF-D8F1-823B1DD41FDF}"/>
          </ac:spMkLst>
        </pc:spChg>
        <pc:spChg chg="del mod">
          <ac:chgData name="dffernandez Enaire" userId="9c22b6eb48e0fa5c" providerId="LiveId" clId="{131578C6-24F0-4A77-8220-DBE80D91A450}" dt="2023-11-16T11:06:25.970" v="244" actId="478"/>
          <ac:spMkLst>
            <pc:docMk/>
            <pc:sldMk cId="870470716" sldId="315"/>
            <ac:spMk id="183" creationId="{3D0DFB9B-3535-AF6E-3886-3653EA5FAF2D}"/>
          </ac:spMkLst>
        </pc:spChg>
        <pc:spChg chg="del mod ord">
          <ac:chgData name="dffernandez Enaire" userId="9c22b6eb48e0fa5c" providerId="LiveId" clId="{131578C6-24F0-4A77-8220-DBE80D91A450}" dt="2023-11-16T11:07:24.128" v="253" actId="478"/>
          <ac:spMkLst>
            <pc:docMk/>
            <pc:sldMk cId="870470716" sldId="315"/>
            <ac:spMk id="184" creationId="{4A437F27-C0EC-659E-21B8-3F2EA4A238B5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85" creationId="{CF443157-EEE9-ABFF-C9CD-985FEA12F284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86" creationId="{F3193BFE-02A5-4313-774D-843F41313528}"/>
          </ac:spMkLst>
        </pc:spChg>
        <pc:spChg chg="del mod">
          <ac:chgData name="dffernandez Enaire" userId="9c22b6eb48e0fa5c" providerId="LiveId" clId="{131578C6-24F0-4A77-8220-DBE80D91A450}" dt="2023-11-16T10:51:49.777" v="34" actId="478"/>
          <ac:spMkLst>
            <pc:docMk/>
            <pc:sldMk cId="870470716" sldId="315"/>
            <ac:spMk id="187" creationId="{F21D39AD-44AA-5F17-79C9-E03C609A0F7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88" creationId="{145E47ED-D1AC-E91A-1CDF-04C9F2B38E1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89" creationId="{24735780-2EEF-5CC2-0FD9-5970FAC831B0}"/>
          </ac:spMkLst>
        </pc:spChg>
        <pc:spChg chg="mod">
          <ac:chgData name="dffernandez Enaire" userId="9c22b6eb48e0fa5c" providerId="LiveId" clId="{131578C6-24F0-4A77-8220-DBE80D91A450}" dt="2023-11-16T11:17:54.264" v="311" actId="207"/>
          <ac:spMkLst>
            <pc:docMk/>
            <pc:sldMk cId="870470716" sldId="315"/>
            <ac:spMk id="190" creationId="{DA25F5EC-0F51-40A3-4E92-332A288DC3E7}"/>
          </ac:spMkLst>
        </pc:spChg>
        <pc:spChg chg="del mod">
          <ac:chgData name="dffernandez Enaire" userId="9c22b6eb48e0fa5c" providerId="LiveId" clId="{131578C6-24F0-4A77-8220-DBE80D91A450}" dt="2023-11-16T10:49:53.607" v="29" actId="478"/>
          <ac:spMkLst>
            <pc:docMk/>
            <pc:sldMk cId="870470716" sldId="315"/>
            <ac:spMk id="191" creationId="{9676E56B-629A-CC34-CDE9-5EA8A1A92378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92" creationId="{151F2E70-AE28-2E78-315E-22AD4E85BB1B}"/>
          </ac:spMkLst>
        </pc:spChg>
        <pc:spChg chg="add del 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93" creationId="{C209AD26-F884-4D0D-0BC3-29F868498644}"/>
          </ac:spMkLst>
        </pc:spChg>
        <pc:spChg chg="del mod">
          <ac:chgData name="dffernandez Enaire" userId="9c22b6eb48e0fa5c" providerId="LiveId" clId="{131578C6-24F0-4A77-8220-DBE80D91A450}" dt="2023-11-16T10:55:02.169" v="51" actId="478"/>
          <ac:spMkLst>
            <pc:docMk/>
            <pc:sldMk cId="870470716" sldId="315"/>
            <ac:spMk id="194" creationId="{5CC38A23-7DC9-9C32-18C3-BBC0E304DDF9}"/>
          </ac:spMkLst>
        </pc:spChg>
        <pc:spChg chg="mod ord">
          <ac:chgData name="dffernandez Enaire" userId="9c22b6eb48e0fa5c" providerId="LiveId" clId="{131578C6-24F0-4A77-8220-DBE80D91A450}" dt="2023-11-16T11:18:21.762" v="317" actId="170"/>
          <ac:spMkLst>
            <pc:docMk/>
            <pc:sldMk cId="870470716" sldId="315"/>
            <ac:spMk id="195" creationId="{F43A2506-071A-BE57-2CA3-67569B8E47A6}"/>
          </ac:spMkLst>
        </pc:spChg>
        <pc:spChg chg="mod">
          <ac:chgData name="dffernandez Enaire" userId="9c22b6eb48e0fa5c" providerId="LiveId" clId="{131578C6-24F0-4A77-8220-DBE80D91A450}" dt="2023-11-16T11:17:57.335" v="312" actId="207"/>
          <ac:spMkLst>
            <pc:docMk/>
            <pc:sldMk cId="870470716" sldId="315"/>
            <ac:spMk id="196" creationId="{2F698A86-CDBF-15E7-D86B-66D4B96AA1CF}"/>
          </ac:spMkLst>
        </pc:spChg>
        <pc:spChg chg="del mod">
          <ac:chgData name="dffernandez Enaire" userId="9c22b6eb48e0fa5c" providerId="LiveId" clId="{131578C6-24F0-4A77-8220-DBE80D91A450}" dt="2023-11-16T10:49:50.760" v="28" actId="478"/>
          <ac:spMkLst>
            <pc:docMk/>
            <pc:sldMk cId="870470716" sldId="315"/>
            <ac:spMk id="197" creationId="{4F76CFF4-BA60-F243-361A-2C957EB2D5D6}"/>
          </ac:spMkLst>
        </pc:spChg>
        <pc:spChg chg="mod">
          <ac:chgData name="dffernandez Enaire" userId="9c22b6eb48e0fa5c" providerId="LiveId" clId="{131578C6-24F0-4A77-8220-DBE80D91A450}" dt="2023-11-16T11:11:02.419" v="294" actId="1076"/>
          <ac:spMkLst>
            <pc:docMk/>
            <pc:sldMk cId="870470716" sldId="315"/>
            <ac:spMk id="198" creationId="{E4489E61-0736-7CBC-C648-5010F84483D8}"/>
          </ac:spMkLst>
        </pc:spChg>
        <pc:spChg chg="add del mod ord">
          <ac:chgData name="dffernandez Enaire" userId="9c22b6eb48e0fa5c" providerId="LiveId" clId="{131578C6-24F0-4A77-8220-DBE80D91A450}" dt="2023-11-16T11:40:41.971" v="1372" actId="21"/>
          <ac:spMkLst>
            <pc:docMk/>
            <pc:sldMk cId="870470716" sldId="315"/>
            <ac:spMk id="199" creationId="{187179EE-9411-B9C8-263A-6CEE882BDC14}"/>
          </ac:spMkLst>
        </pc:spChg>
        <pc:spChg chg="add del mod">
          <ac:chgData name="dffernandez Enaire" userId="9c22b6eb48e0fa5c" providerId="LiveId" clId="{131578C6-24F0-4A77-8220-DBE80D91A450}" dt="2023-11-16T11:40:41.971" v="1372" actId="21"/>
          <ac:spMkLst>
            <pc:docMk/>
            <pc:sldMk cId="870470716" sldId="315"/>
            <ac:spMk id="200" creationId="{31777EB0-3963-3275-ED24-314C36B08433}"/>
          </ac:spMkLst>
        </pc:spChg>
        <pc:spChg chg="add del mod">
          <ac:chgData name="dffernandez Enaire" userId="9c22b6eb48e0fa5c" providerId="LiveId" clId="{131578C6-24F0-4A77-8220-DBE80D91A450}" dt="2023-11-16T11:40:41.971" v="1372" actId="21"/>
          <ac:spMkLst>
            <pc:docMk/>
            <pc:sldMk cId="870470716" sldId="315"/>
            <ac:spMk id="201" creationId="{2BB1DA48-5463-5EF5-0376-0CB225D96928}"/>
          </ac:spMkLst>
        </pc:spChg>
        <pc:spChg chg="add del mod">
          <ac:chgData name="dffernandez Enaire" userId="9c22b6eb48e0fa5c" providerId="LiveId" clId="{131578C6-24F0-4A77-8220-DBE80D91A450}" dt="2023-11-16T11:40:41.971" v="1372" actId="21"/>
          <ac:spMkLst>
            <pc:docMk/>
            <pc:sldMk cId="870470716" sldId="315"/>
            <ac:spMk id="216" creationId="{53D73060-304A-B4E6-8A61-168184555D1C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18" creationId="{9170E9D0-5E33-C31B-8EA2-DB0B03BC15E6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19" creationId="{EDB25980-44B0-DFCD-5984-8146DA6ED9E8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0" creationId="{8E49C495-AA62-24F8-C72C-7F38D273CDE6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1" creationId="{CBD3D35F-FC64-153F-A75A-2C2348DF1206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2" creationId="{78D3E54A-8A66-B052-E668-4E2B8AF86411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3" creationId="{EA443FC5-B218-02AE-27B4-D567484E73D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4" creationId="{660B227C-FDA0-3C03-7A21-BD3643E9A58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5" creationId="{2EBD7124-83AB-9F2B-C8CF-6E00D5284B73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6" creationId="{F3ED84D5-6B84-98AB-7516-B7AE387435C9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7" creationId="{C96EF5CF-5B09-A84E-D637-2EB0A96160F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8" creationId="{B650A00E-A4CF-3761-596D-4FBF9CB6DCEF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29" creationId="{365A59CB-25EC-6C48-AB5F-AEEF8D6A31D1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0" creationId="{AD0FFA28-B0F4-512D-B1DA-A9EF5B7D9D05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1" creationId="{B83D8D18-C7D6-3C5B-4411-8606AEE71779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2" creationId="{B8FC55D9-7800-939D-950C-60ED6502F66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3" creationId="{47C9FED1-10C1-9CC0-3D69-B4096C44CB88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4" creationId="{01725D97-5950-5B0D-8A73-6E54D527FA6F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5" creationId="{953C2498-872D-9CD8-B77F-847F6CC062C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6" creationId="{3DF0EAA0-7CAA-6415-AF02-6C9ED8839AE5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7" creationId="{9977FB2C-18D2-DB91-A7EE-E630898B8EC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8" creationId="{53F32EBB-03FF-589C-5FB4-AF95DC23BC3D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39" creationId="{2303F64F-08EF-1D19-A8C7-62AA242A3D5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0" creationId="{300F349E-E997-D4FC-7268-3824482B9F9F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1" creationId="{1FBFBDAD-C19E-4B9B-07FD-DA49568C4858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2" creationId="{B8FB8D72-8EFF-8535-8BAF-6F8A4EA49CBD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3" creationId="{7A61DB6E-9A78-4583-3502-55AEE697D883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4" creationId="{5149CA62-903F-26B8-AE38-9D053246D238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5" creationId="{DD7A7F78-5195-5B7F-E528-C364E1CB07BF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6" creationId="{226E8DF3-0FBF-BF5A-4E0C-25BA3952D64A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7" creationId="{C4916B52-BE31-CBCD-D834-F31D683DA8B0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8" creationId="{A27F5048-4A80-B856-247D-7ABE0AA5B9C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49" creationId="{1EBFF526-6B4F-F081-933C-E82E0FC5732E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0" creationId="{47CD0A3A-EEF9-79A3-0E2B-CB2EB3E1C1B5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1" creationId="{919DC03E-8D51-164D-1888-AE2590CC21B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2" creationId="{0F1F63A7-D440-4022-103D-CCEB5B2C3B61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3" creationId="{039918B8-644A-2908-3FAD-1BBD32761FCC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4" creationId="{499D013B-1698-9DB2-0DDF-8A5A99E8A7DA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5" creationId="{D039A3C9-18AD-5C27-9953-3B0DC69D541C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6" creationId="{2C5D2A8B-9B31-940D-630C-3A935864F8BC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7" creationId="{510DB699-3560-0F2B-BCEB-B4AD8C3BE7C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8" creationId="{0C099260-6F48-E131-FD8F-630CFDA5E9E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59" creationId="{39D128AF-F40E-7FC9-3BB4-6161969AE2FD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0" creationId="{6CC7E1E6-A93D-5870-1952-189682C7529D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1" creationId="{7AE87FCF-AC05-2F6D-20F3-48AD0FFB8CD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2" creationId="{06B42429-204B-B0FC-01E9-9ED07E7445C5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3" creationId="{E4DD4AFD-BDF1-CB68-D1DE-2B2B9ADF6A3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4" creationId="{2E2297EF-2C12-55B1-BB63-06A25CAADF6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5" creationId="{583C2A81-6155-6903-7088-E74EEA74741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6" creationId="{1D57ADB9-40EE-0D0D-937D-2BBDAC3DFB2C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7" creationId="{79100287-CA6F-C148-EE9D-D62C1F4506EF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8" creationId="{01347A57-61A0-E66C-9AAC-2F61396CD4BA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69" creationId="{0EB2AB98-E580-D070-3823-DB9EA0558621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0" creationId="{06AF2645-DC38-A777-B6F7-2D0445A7BD45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1" creationId="{F510F1DE-17A2-A24D-194F-ED24F1BB34A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2" creationId="{ECAE9D98-FA21-AE84-8607-16F8900C2C73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3" creationId="{9264E0A2-99FF-61FB-65BF-D400CF586120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4" creationId="{40BE87CB-52D8-21F8-7921-64415B86D94A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5" creationId="{D479C944-9D51-7770-E141-A928DE91D9D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6" creationId="{FD36568B-1813-C90A-00C2-0C87AC4A55DE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7" creationId="{F5A0CB17-917E-EB74-B995-18604D9E9D48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8" creationId="{E9A82E0A-8989-71E3-DC00-0C493C6B0EC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79" creationId="{79CE14B7-BF0D-3FCE-F38D-BA1CB179D5F9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0" creationId="{38F973D4-0E11-837F-A72F-0E23FB77746C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1" creationId="{34EA4A8F-A290-8334-22C1-70D4A79E094D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2" creationId="{48CC356A-F5ED-6269-FE34-6220E5727C69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3" creationId="{555D4DBF-070A-F8A0-D8DE-E6D91ADA6E19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4" creationId="{6361DC50-3B86-6725-6B4E-3303E863B620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5" creationId="{69126654-4C3B-2B47-5B6B-A172DAD3A74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6" creationId="{06641CDD-2A07-DE49-3B03-3BACB92770BA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7" creationId="{7087B0E9-1110-907D-ED7B-AB17F97C78BB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8" creationId="{1B247327-CF54-FE72-23A5-6F2C895596D7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89" creationId="{9A0E5C74-B59E-D099-0DE1-E4976E2B663F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90" creationId="{5AE560DF-3C60-5B03-18F5-623F7086A0F2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91" creationId="{B418BF57-7101-9486-E5B9-35A64A9B86C6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92" creationId="{E8372D84-7968-59D7-5EC8-CE31A6D735D9}"/>
          </ac:spMkLst>
        </pc:spChg>
        <pc:spChg chg="mod topLvl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293" creationId="{80A172D9-779E-E5E2-CA28-FD705F4E81C2}"/>
          </ac:spMkLst>
        </pc:spChg>
        <pc:spChg chg="mod topLvl">
          <ac:chgData name="dffernandez Enaire" userId="9c22b6eb48e0fa5c" providerId="LiveId" clId="{131578C6-24F0-4A77-8220-DBE80D91A450}" dt="2023-11-16T12:09:01.495" v="2296" actId="208"/>
          <ac:spMkLst>
            <pc:docMk/>
            <pc:sldMk cId="870470716" sldId="315"/>
            <ac:spMk id="294" creationId="{0169A6E6-36E8-B144-22D3-0B0C30EF4122}"/>
          </ac:spMkLst>
        </pc:spChg>
        <pc:spChg chg="mod topLvl">
          <ac:chgData name="dffernandez Enaire" userId="9c22b6eb48e0fa5c" providerId="LiveId" clId="{131578C6-24F0-4A77-8220-DBE80D91A450}" dt="2023-11-16T12:07:49.672" v="2285" actId="1076"/>
          <ac:spMkLst>
            <pc:docMk/>
            <pc:sldMk cId="870470716" sldId="315"/>
            <ac:spMk id="295" creationId="{05F2C8E2-B005-D7E2-7E78-73A6E7ACB4D4}"/>
          </ac:spMkLst>
        </pc:spChg>
        <pc:spChg chg="mod ord topLvl">
          <ac:chgData name="dffernandez Enaire" userId="9c22b6eb48e0fa5c" providerId="LiveId" clId="{131578C6-24F0-4A77-8220-DBE80D91A450}" dt="2023-11-16T12:15:45.584" v="2442" actId="1076"/>
          <ac:spMkLst>
            <pc:docMk/>
            <pc:sldMk cId="870470716" sldId="315"/>
            <ac:spMk id="296" creationId="{89E69DFD-8AB6-49B4-165B-79AD348AC65C}"/>
          </ac:spMkLst>
        </pc:spChg>
        <pc:spChg chg="mod topLvl">
          <ac:chgData name="dffernandez Enaire" userId="9c22b6eb48e0fa5c" providerId="LiveId" clId="{131578C6-24F0-4A77-8220-DBE80D91A450}" dt="2023-11-16T12:08:50.818" v="2294" actId="208"/>
          <ac:spMkLst>
            <pc:docMk/>
            <pc:sldMk cId="870470716" sldId="315"/>
            <ac:spMk id="297" creationId="{5E5E5832-D9CA-5F55-8604-CE6F275BE6A2}"/>
          </ac:spMkLst>
        </pc:spChg>
        <pc:spChg chg="mod topLvl">
          <ac:chgData name="dffernandez Enaire" userId="9c22b6eb48e0fa5c" providerId="LiveId" clId="{131578C6-24F0-4A77-8220-DBE80D91A450}" dt="2023-11-16T12:08:19.809" v="2288" actId="1076"/>
          <ac:spMkLst>
            <pc:docMk/>
            <pc:sldMk cId="870470716" sldId="315"/>
            <ac:spMk id="298" creationId="{DBB36BE7-D4C7-1790-DF34-C42A2276247B}"/>
          </ac:spMkLst>
        </pc:spChg>
        <pc:spChg chg="mod topLvl">
          <ac:chgData name="dffernandez Enaire" userId="9c22b6eb48e0fa5c" providerId="LiveId" clId="{131578C6-24F0-4A77-8220-DBE80D91A450}" dt="2023-11-16T12:15:48.296" v="2443" actId="1076"/>
          <ac:spMkLst>
            <pc:docMk/>
            <pc:sldMk cId="870470716" sldId="315"/>
            <ac:spMk id="299" creationId="{6B233AD0-4062-F07B-73FF-1B72EA87DCA0}"/>
          </ac:spMkLst>
        </pc:spChg>
        <pc:spChg chg="add del mod topLvl">
          <ac:chgData name="dffernandez Enaire" userId="9c22b6eb48e0fa5c" providerId="LiveId" clId="{131578C6-24F0-4A77-8220-DBE80D91A450}" dt="2023-11-16T12:08:23.634" v="2289" actId="478"/>
          <ac:spMkLst>
            <pc:docMk/>
            <pc:sldMk cId="870470716" sldId="315"/>
            <ac:spMk id="300" creationId="{E3E577DD-4AFC-602A-442E-BA7A956C0BA2}"/>
          </ac:spMkLst>
        </pc:spChg>
        <pc:spChg chg="add del mod topLvl">
          <ac:chgData name="dffernandez Enaire" userId="9c22b6eb48e0fa5c" providerId="LiveId" clId="{131578C6-24F0-4A77-8220-DBE80D91A450}" dt="2023-11-16T12:08:29.546" v="2291" actId="478"/>
          <ac:spMkLst>
            <pc:docMk/>
            <pc:sldMk cId="870470716" sldId="315"/>
            <ac:spMk id="301" creationId="{8FD90C8D-2F98-4B44-1D5A-8871061F51EF}"/>
          </ac:spMkLst>
        </pc:spChg>
        <pc:spChg chg="add del mod topLvl">
          <ac:chgData name="dffernandez Enaire" userId="9c22b6eb48e0fa5c" providerId="LiveId" clId="{131578C6-24F0-4A77-8220-DBE80D91A450}" dt="2023-11-16T12:16:17.447" v="2447" actId="1076"/>
          <ac:spMkLst>
            <pc:docMk/>
            <pc:sldMk cId="870470716" sldId="315"/>
            <ac:spMk id="302" creationId="{286CB238-E348-E24A-6DFE-6D77A75327E6}"/>
          </ac:spMkLst>
        </pc:spChg>
        <pc:spChg chg="add mod">
          <ac:chgData name="dffernandez Enaire" userId="9c22b6eb48e0fa5c" providerId="LiveId" clId="{131578C6-24F0-4A77-8220-DBE80D91A450}" dt="2023-11-16T11:54:43.665" v="1680" actId="1076"/>
          <ac:spMkLst>
            <pc:docMk/>
            <pc:sldMk cId="870470716" sldId="315"/>
            <ac:spMk id="307" creationId="{B9A72A2A-64E0-72C3-6BCF-E354D17738F0}"/>
          </ac:spMkLst>
        </pc:spChg>
        <pc:spChg chg="add mod">
          <ac:chgData name="dffernandez Enaire" userId="9c22b6eb48e0fa5c" providerId="LiveId" clId="{131578C6-24F0-4A77-8220-DBE80D91A450}" dt="2023-11-16T12:14:42.290" v="2431" actId="20577"/>
          <ac:spMkLst>
            <pc:docMk/>
            <pc:sldMk cId="870470716" sldId="315"/>
            <ac:spMk id="312" creationId="{F630FF65-6A73-16E1-C817-520AD9C16847}"/>
          </ac:spMkLst>
        </pc:spChg>
        <pc:spChg chg="add del mod">
          <ac:chgData name="dffernandez Enaire" userId="9c22b6eb48e0fa5c" providerId="LiveId" clId="{131578C6-24F0-4A77-8220-DBE80D91A450}" dt="2023-11-16T12:05:53.337" v="2274" actId="478"/>
          <ac:spMkLst>
            <pc:docMk/>
            <pc:sldMk cId="870470716" sldId="315"/>
            <ac:spMk id="313" creationId="{E44BA782-6ABF-CD57-03DD-90180E9C273D}"/>
          </ac:spMkLst>
        </pc:spChg>
        <pc:spChg chg="add mod">
          <ac:chgData name="dffernandez Enaire" userId="9c22b6eb48e0fa5c" providerId="LiveId" clId="{131578C6-24F0-4A77-8220-DBE80D91A450}" dt="2023-11-16T12:18:15.243" v="2540" actId="33524"/>
          <ac:spMkLst>
            <pc:docMk/>
            <pc:sldMk cId="870470716" sldId="315"/>
            <ac:spMk id="314" creationId="{B8FC3370-23F6-FD65-4957-1E5C1EE3D3F1}"/>
          </ac:spMkLst>
        </pc:spChg>
        <pc:spChg chg="add mod">
          <ac:chgData name="dffernandez Enaire" userId="9c22b6eb48e0fa5c" providerId="LiveId" clId="{131578C6-24F0-4A77-8220-DBE80D91A450}" dt="2023-11-16T12:06:21.989" v="2279" actId="207"/>
          <ac:spMkLst>
            <pc:docMk/>
            <pc:sldMk cId="870470716" sldId="315"/>
            <ac:spMk id="315" creationId="{5FB5B556-7E72-5F90-D3F1-F70143BD4874}"/>
          </ac:spMkLst>
        </pc:spChg>
        <pc:spChg chg="add mod">
          <ac:chgData name="dffernandez Enaire" userId="9c22b6eb48e0fa5c" providerId="LiveId" clId="{131578C6-24F0-4A77-8220-DBE80D91A450}" dt="2023-11-16T12:07:06.761" v="2282" actId="20577"/>
          <ac:spMkLst>
            <pc:docMk/>
            <pc:sldMk cId="870470716" sldId="315"/>
            <ac:spMk id="316" creationId="{8AC52A5F-3B48-1B6E-C550-E6547EC77A35}"/>
          </ac:spMkLst>
        </pc:spChg>
        <pc:spChg chg="add mod">
          <ac:chgData name="dffernandez Enaire" userId="9c22b6eb48e0fa5c" providerId="LiveId" clId="{131578C6-24F0-4A77-8220-DBE80D91A450}" dt="2023-11-16T12:16:23.535" v="2448" actId="1076"/>
          <ac:spMkLst>
            <pc:docMk/>
            <pc:sldMk cId="870470716" sldId="315"/>
            <ac:spMk id="317" creationId="{E3920020-0362-CA28-8067-4E4D1A6CCCFE}"/>
          </ac:spMkLst>
        </pc:spChg>
        <pc:spChg chg="add mod">
          <ac:chgData name="dffernandez Enaire" userId="9c22b6eb48e0fa5c" providerId="LiveId" clId="{131578C6-24F0-4A77-8220-DBE80D91A450}" dt="2023-11-16T12:16:29.583" v="2449" actId="1076"/>
          <ac:spMkLst>
            <pc:docMk/>
            <pc:sldMk cId="870470716" sldId="315"/>
            <ac:spMk id="318" creationId="{96F739A4-4DEB-3853-3F4D-B48CE1D339EF}"/>
          </ac:spMkLst>
        </pc:spChg>
        <pc:grpChg chg="mod">
          <ac:chgData name="dffernandez Enaire" userId="9c22b6eb48e0fa5c" providerId="LiveId" clId="{131578C6-24F0-4A77-8220-DBE80D91A450}" dt="2023-11-16T10:47:07.675" v="21" actId="338"/>
          <ac:grpSpMkLst>
            <pc:docMk/>
            <pc:sldMk cId="870470716" sldId="315"/>
            <ac:grpSpMk id="1" creationId="{00000000-0000-0000-0000-000000000000}"/>
          </ac:grpSpMkLst>
        </pc:grpChg>
        <pc:grpChg chg="del mod">
          <ac:chgData name="dffernandez Enaire" userId="9c22b6eb48e0fa5c" providerId="LiveId" clId="{131578C6-24F0-4A77-8220-DBE80D91A450}" dt="2023-11-16T11:09:59.270" v="285" actId="478"/>
          <ac:grpSpMkLst>
            <pc:docMk/>
            <pc:sldMk cId="870470716" sldId="315"/>
            <ac:grpSpMk id="3" creationId="{55555D2F-3932-22FC-1EFD-87AB13BE7B4A}"/>
          </ac:grpSpMkLst>
        </pc:grpChg>
        <pc:grpChg chg="add del mod">
          <ac:chgData name="dffernandez Enaire" userId="9c22b6eb48e0fa5c" providerId="LiveId" clId="{131578C6-24F0-4A77-8220-DBE80D91A450}" dt="2023-11-16T11:40:41.971" v="1372" actId="21"/>
          <ac:grpSpMkLst>
            <pc:docMk/>
            <pc:sldMk cId="870470716" sldId="315"/>
            <ac:grpSpMk id="108" creationId="{D479818D-FD8B-E41B-076F-2221183085EC}"/>
          </ac:grpSpMkLst>
        </pc:grpChg>
        <pc:grpChg chg="add del mod topLvl">
          <ac:chgData name="dffernandez Enaire" userId="9c22b6eb48e0fa5c" providerId="LiveId" clId="{131578C6-24F0-4A77-8220-DBE80D91A450}" dt="2023-11-16T11:14:25.772" v="303" actId="165"/>
          <ac:grpSpMkLst>
            <pc:docMk/>
            <pc:sldMk cId="870470716" sldId="315"/>
            <ac:grpSpMk id="217" creationId="{CD21DAD5-03E9-18A6-BC74-F22CF53882BA}"/>
          </ac:grpSpMkLst>
        </pc:grpChg>
        <pc:grpChg chg="add del mod">
          <ac:chgData name="dffernandez Enaire" userId="9c22b6eb48e0fa5c" providerId="LiveId" clId="{131578C6-24F0-4A77-8220-DBE80D91A450}" dt="2023-11-16T11:12:50.115" v="302" actId="165"/>
          <ac:grpSpMkLst>
            <pc:docMk/>
            <pc:sldMk cId="870470716" sldId="315"/>
            <ac:grpSpMk id="308" creationId="{B353A836-9F9B-FD06-3A0D-B2982C08CE4C}"/>
          </ac:grpSpMkLst>
        </pc:grpChg>
        <pc:grpChg chg="add del mod">
          <ac:chgData name="dffernandez Enaire" userId="9c22b6eb48e0fa5c" providerId="LiveId" clId="{131578C6-24F0-4A77-8220-DBE80D91A450}" dt="2023-11-16T12:15:37.136" v="2441" actId="165"/>
          <ac:grpSpMkLst>
            <pc:docMk/>
            <pc:sldMk cId="870470716" sldId="315"/>
            <ac:grpSpMk id="309" creationId="{93518525-06FD-50F2-17A5-5DC863C1735E}"/>
          </ac:grpSpMkLst>
        </pc:grpChg>
        <pc:grpChg chg="add mod ord">
          <ac:chgData name="dffernandez Enaire" userId="9c22b6eb48e0fa5c" providerId="LiveId" clId="{131578C6-24F0-4A77-8220-DBE80D91A450}" dt="2023-11-16T12:16:04.844" v="2446" actId="170"/>
          <ac:grpSpMkLst>
            <pc:docMk/>
            <pc:sldMk cId="870470716" sldId="315"/>
            <ac:grpSpMk id="310" creationId="{D767A01A-9532-2391-D436-7F07CA318D65}"/>
          </ac:grpSpMkLst>
        </pc:grpChg>
        <pc:grpChg chg="add mod">
          <ac:chgData name="dffernandez Enaire" userId="9c22b6eb48e0fa5c" providerId="LiveId" clId="{131578C6-24F0-4A77-8220-DBE80D91A450}" dt="2023-11-16T12:08:19.809" v="2288" actId="1076"/>
          <ac:grpSpMkLst>
            <pc:docMk/>
            <pc:sldMk cId="870470716" sldId="315"/>
            <ac:grpSpMk id="311" creationId="{F96537B1-7168-DAAA-6ADF-21454D8C7B90}"/>
          </ac:grpSpMkLst>
        </pc:grpChg>
        <pc:graphicFrameChg chg="del mod">
          <ac:chgData name="dffernandez Enaire" userId="9c22b6eb48e0fa5c" providerId="LiveId" clId="{131578C6-24F0-4A77-8220-DBE80D91A450}" dt="2023-11-16T11:40:36.736" v="1371" actId="478"/>
          <ac:graphicFrameMkLst>
            <pc:docMk/>
            <pc:sldMk cId="870470716" sldId="315"/>
            <ac:graphicFrameMk id="12" creationId="{4599CFCA-18CD-E34D-14DC-4F827FB429FD}"/>
          </ac:graphicFrameMkLst>
        </pc:graphicFrameChg>
        <pc:picChg chg="mod">
          <ac:chgData name="dffernandez Enaire" userId="9c22b6eb48e0fa5c" providerId="LiveId" clId="{131578C6-24F0-4A77-8220-DBE80D91A450}" dt="2023-11-16T10:47:07.675" v="21" actId="338"/>
          <ac:picMkLst>
            <pc:docMk/>
            <pc:sldMk cId="870470716" sldId="315"/>
            <ac:picMk id="7" creationId="{DF245BBB-CBF0-73F6-F7CA-0C9776ACD35D}"/>
          </ac:picMkLst>
        </pc:picChg>
        <pc:picChg chg="del">
          <ac:chgData name="dffernandez Enaire" userId="9c22b6eb48e0fa5c" providerId="LiveId" clId="{131578C6-24F0-4A77-8220-DBE80D91A450}" dt="2023-11-16T10:46:12.319" v="12" actId="478"/>
          <ac:picMkLst>
            <pc:docMk/>
            <pc:sldMk cId="870470716" sldId="315"/>
            <ac:picMk id="8" creationId="{CF3DCD5E-335F-2CD2-F261-0FAD97312B1F}"/>
          </ac:picMkLst>
        </pc:picChg>
        <pc:picChg chg="del mod">
          <ac:chgData name="dffernandez Enaire" userId="9c22b6eb48e0fa5c" providerId="LiveId" clId="{131578C6-24F0-4A77-8220-DBE80D91A450}" dt="2023-11-16T10:47:07.675" v="21" actId="338"/>
          <ac:picMkLst>
            <pc:docMk/>
            <pc:sldMk cId="870470716" sldId="315"/>
            <ac:picMk id="14" creationId="{E4BCE656-E1BA-8B62-6C9C-9151A1DF3DB2}"/>
          </ac:picMkLst>
        </pc:picChg>
        <pc:cxnChg chg="del mod">
          <ac:chgData name="dffernandez Enaire" userId="9c22b6eb48e0fa5c" providerId="LiveId" clId="{131578C6-24F0-4A77-8220-DBE80D91A450}" dt="2023-11-16T10:46:17.847" v="13" actId="478"/>
          <ac:cxnSpMkLst>
            <pc:docMk/>
            <pc:sldMk cId="870470716" sldId="315"/>
            <ac:cxnSpMk id="17" creationId="{00000000-0000-0000-0000-000000000000}"/>
          </ac:cxnSpMkLst>
        </pc:cxnChg>
        <pc:cxnChg chg="add del mod">
          <ac:chgData name="dffernandez Enaire" userId="9c22b6eb48e0fa5c" providerId="LiveId" clId="{131578C6-24F0-4A77-8220-DBE80D91A450}" dt="2023-11-16T11:40:41.971" v="1372" actId="21"/>
          <ac:cxnSpMkLst>
            <pc:docMk/>
            <pc:sldMk cId="870470716" sldId="315"/>
            <ac:cxnSpMk id="202" creationId="{E18A42A7-F0D6-DCD1-76F0-7010CBB342EA}"/>
          </ac:cxnSpMkLst>
        </pc:cxnChg>
        <pc:cxnChg chg="add del mod">
          <ac:chgData name="dffernandez Enaire" userId="9c22b6eb48e0fa5c" providerId="LiveId" clId="{131578C6-24F0-4A77-8220-DBE80D91A450}" dt="2023-11-16T11:40:41.971" v="1372" actId="21"/>
          <ac:cxnSpMkLst>
            <pc:docMk/>
            <pc:sldMk cId="870470716" sldId="315"/>
            <ac:cxnSpMk id="205" creationId="{1E6B02AA-AB8E-7871-AADE-2F1AA1D6995B}"/>
          </ac:cxnSpMkLst>
        </pc:cxnChg>
        <pc:cxnChg chg="add del mod">
          <ac:chgData name="dffernandez Enaire" userId="9c22b6eb48e0fa5c" providerId="LiveId" clId="{131578C6-24F0-4A77-8220-DBE80D91A450}" dt="2023-11-16T11:40:41.971" v="1372" actId="21"/>
          <ac:cxnSpMkLst>
            <pc:docMk/>
            <pc:sldMk cId="870470716" sldId="315"/>
            <ac:cxnSpMk id="207" creationId="{62F37CBC-B897-F856-4AB6-5CFBBA8930ED}"/>
          </ac:cxnSpMkLst>
        </pc:cxnChg>
        <pc:cxnChg chg="add del mod">
          <ac:chgData name="dffernandez Enaire" userId="9c22b6eb48e0fa5c" providerId="LiveId" clId="{131578C6-24F0-4A77-8220-DBE80D91A450}" dt="2023-11-16T11:40:41.971" v="1372" actId="21"/>
          <ac:cxnSpMkLst>
            <pc:docMk/>
            <pc:sldMk cId="870470716" sldId="315"/>
            <ac:cxnSpMk id="211" creationId="{8EFC69E0-B9F6-0E6B-5175-986DA25F83E2}"/>
          </ac:cxnSpMkLst>
        </pc:cxnChg>
        <pc:cxnChg chg="add del mod topLvl">
          <ac:chgData name="dffernandez Enaire" userId="9c22b6eb48e0fa5c" providerId="LiveId" clId="{131578C6-24F0-4A77-8220-DBE80D91A450}" dt="2023-11-16T12:09:21.820" v="2300" actId="478"/>
          <ac:cxnSpMkLst>
            <pc:docMk/>
            <pc:sldMk cId="870470716" sldId="315"/>
            <ac:cxnSpMk id="303" creationId="{BAA29ED8-D9D3-0B85-E36C-4FF3457D4ABE}"/>
          </ac:cxnSpMkLst>
        </pc:cxnChg>
        <pc:cxnChg chg="add del mod topLvl">
          <ac:chgData name="dffernandez Enaire" userId="9c22b6eb48e0fa5c" providerId="LiveId" clId="{131578C6-24F0-4A77-8220-DBE80D91A450}" dt="2023-11-16T12:08:32.289" v="2292" actId="478"/>
          <ac:cxnSpMkLst>
            <pc:docMk/>
            <pc:sldMk cId="870470716" sldId="315"/>
            <ac:cxnSpMk id="304" creationId="{845EEF48-08B8-0B97-5F71-78BB75B5530C}"/>
          </ac:cxnSpMkLst>
        </pc:cxnChg>
        <pc:cxnChg chg="add del mod topLvl">
          <ac:chgData name="dffernandez Enaire" userId="9c22b6eb48e0fa5c" providerId="LiveId" clId="{131578C6-24F0-4A77-8220-DBE80D91A450}" dt="2023-11-16T12:08:27.665" v="2290" actId="478"/>
          <ac:cxnSpMkLst>
            <pc:docMk/>
            <pc:sldMk cId="870470716" sldId="315"/>
            <ac:cxnSpMk id="305" creationId="{CED0B7E5-5F2C-62F8-B627-4FDC12809ED6}"/>
          </ac:cxnSpMkLst>
        </pc:cxnChg>
        <pc:cxnChg chg="add del mod topLvl">
          <ac:chgData name="dffernandez Enaire" userId="9c22b6eb48e0fa5c" providerId="LiveId" clId="{131578C6-24F0-4A77-8220-DBE80D91A450}" dt="2023-11-16T12:09:18.276" v="2299" actId="478"/>
          <ac:cxnSpMkLst>
            <pc:docMk/>
            <pc:sldMk cId="870470716" sldId="315"/>
            <ac:cxnSpMk id="306" creationId="{1E026751-57AE-6D2E-68D6-06CE7DA8184D}"/>
          </ac:cxnSpMkLst>
        </pc:cxnChg>
      </pc:sldChg>
    </pc:docChg>
  </pc:docChgLst>
  <pc:docChgLst>
    <pc:chgData name="dffernandez Enaire" userId="9c22b6eb48e0fa5c" providerId="LiveId" clId="{8BE415D9-A935-4EB3-9496-B344AA5B0D5D}"/>
    <pc:docChg chg="undo redo custSel addSld delSld modSld modMainMaster">
      <pc:chgData name="dffernandez Enaire" userId="9c22b6eb48e0fa5c" providerId="LiveId" clId="{8BE415D9-A935-4EB3-9496-B344AA5B0D5D}" dt="2023-04-03T12:28:33.577" v="3674" actId="15"/>
      <pc:docMkLst>
        <pc:docMk/>
      </pc:docMkLst>
      <pc:sldChg chg="addSp delSp modSp new mod setBg">
        <pc:chgData name="dffernandez Enaire" userId="9c22b6eb48e0fa5c" providerId="LiveId" clId="{8BE415D9-A935-4EB3-9496-B344AA5B0D5D}" dt="2023-03-30T08:55:17.474" v="199" actId="403"/>
        <pc:sldMkLst>
          <pc:docMk/>
          <pc:sldMk cId="531603776" sldId="256"/>
        </pc:sldMkLst>
        <pc:spChg chg="del mod">
          <ac:chgData name="dffernandez Enaire" userId="9c22b6eb48e0fa5c" providerId="LiveId" clId="{8BE415D9-A935-4EB3-9496-B344AA5B0D5D}" dt="2023-03-30T08:53:07.203" v="192" actId="478"/>
          <ac:spMkLst>
            <pc:docMk/>
            <pc:sldMk cId="531603776" sldId="256"/>
            <ac:spMk id="2" creationId="{98E72F07-C44A-5E83-6FB8-6BFB6D2259B0}"/>
          </ac:spMkLst>
        </pc:spChg>
        <pc:spChg chg="mod">
          <ac:chgData name="dffernandez Enaire" userId="9c22b6eb48e0fa5c" providerId="LiveId" clId="{8BE415D9-A935-4EB3-9496-B344AA5B0D5D}" dt="2023-03-30T08:55:17.474" v="199" actId="403"/>
          <ac:spMkLst>
            <pc:docMk/>
            <pc:sldMk cId="531603776" sldId="256"/>
            <ac:spMk id="3" creationId="{29B04701-C475-3EAE-918E-0EB02E2D6D86}"/>
          </ac:spMkLst>
        </pc:spChg>
        <pc:spChg chg="add mod">
          <ac:chgData name="dffernandez Enaire" userId="9c22b6eb48e0fa5c" providerId="LiveId" clId="{8BE415D9-A935-4EB3-9496-B344AA5B0D5D}" dt="2023-03-30T08:51:42.440" v="188" actId="14100"/>
          <ac:spMkLst>
            <pc:docMk/>
            <pc:sldMk cId="531603776" sldId="256"/>
            <ac:spMk id="4" creationId="{76BDFBC6-178B-025B-2011-12999D12AC58}"/>
          </ac:spMkLst>
        </pc:spChg>
        <pc:spChg chg="add mod">
          <ac:chgData name="dffernandez Enaire" userId="9c22b6eb48e0fa5c" providerId="LiveId" clId="{8BE415D9-A935-4EB3-9496-B344AA5B0D5D}" dt="2023-03-30T08:53:41.731" v="197" actId="3062"/>
          <ac:spMkLst>
            <pc:docMk/>
            <pc:sldMk cId="531603776" sldId="256"/>
            <ac:spMk id="5" creationId="{A035AD05-7BAB-B03F-BDAE-12C3D19FDE72}"/>
          </ac:spMkLst>
        </pc:spChg>
        <pc:spChg chg="add del mod">
          <ac:chgData name="dffernandez Enaire" userId="9c22b6eb48e0fa5c" providerId="LiveId" clId="{8BE415D9-A935-4EB3-9496-B344AA5B0D5D}" dt="2023-03-30T08:53:09.797" v="193" actId="478"/>
          <ac:spMkLst>
            <pc:docMk/>
            <pc:sldMk cId="531603776" sldId="256"/>
            <ac:spMk id="7" creationId="{E2BFADDC-6841-62BA-22C2-B3C3C7A5FE4A}"/>
          </ac:spMkLst>
        </pc:spChg>
      </pc:sldChg>
      <pc:sldChg chg="add del setBg">
        <pc:chgData name="dffernandez Enaire" userId="9c22b6eb48e0fa5c" providerId="LiveId" clId="{8BE415D9-A935-4EB3-9496-B344AA5B0D5D}" dt="2023-03-30T08:56:35.795" v="224" actId="47"/>
        <pc:sldMkLst>
          <pc:docMk/>
          <pc:sldMk cId="3736710487" sldId="257"/>
        </pc:sldMkLst>
      </pc:sldChg>
      <pc:sldChg chg="addSp delSp modSp new mod">
        <pc:chgData name="dffernandez Enaire" userId="9c22b6eb48e0fa5c" providerId="LiveId" clId="{8BE415D9-A935-4EB3-9496-B344AA5B0D5D}" dt="2023-03-30T09:28:48.591" v="289" actId="1076"/>
        <pc:sldMkLst>
          <pc:docMk/>
          <pc:sldMk cId="125106353" sldId="258"/>
        </pc:sldMkLst>
        <pc:spChg chg="mod">
          <ac:chgData name="dffernandez Enaire" userId="9c22b6eb48e0fa5c" providerId="LiveId" clId="{8BE415D9-A935-4EB3-9496-B344AA5B0D5D}" dt="2023-03-30T09:02:10.304" v="254" actId="3062"/>
          <ac:spMkLst>
            <pc:docMk/>
            <pc:sldMk cId="125106353" sldId="258"/>
            <ac:spMk id="2" creationId="{D4170244-BC24-419E-1109-DE204AEBA12C}"/>
          </ac:spMkLst>
        </pc:spChg>
        <pc:spChg chg="add del mod">
          <ac:chgData name="dffernandez Enaire" userId="9c22b6eb48e0fa5c" providerId="LiveId" clId="{8BE415D9-A935-4EB3-9496-B344AA5B0D5D}" dt="2023-03-30T08:58:12.295" v="236" actId="478"/>
          <ac:spMkLst>
            <pc:docMk/>
            <pc:sldMk cId="125106353" sldId="258"/>
            <ac:spMk id="3" creationId="{15564326-D35B-EED2-A095-42B573CE1B80}"/>
          </ac:spMkLst>
        </pc:spChg>
        <pc:spChg chg="mod">
          <ac:chgData name="dffernandez Enaire" userId="9c22b6eb48e0fa5c" providerId="LiveId" clId="{8BE415D9-A935-4EB3-9496-B344AA5B0D5D}" dt="2023-03-30T09:28:45.845" v="288" actId="20577"/>
          <ac:spMkLst>
            <pc:docMk/>
            <pc:sldMk cId="125106353" sldId="258"/>
            <ac:spMk id="4" creationId="{DF832A3E-AB59-7F6D-A0AF-9EF59D30F4CC}"/>
          </ac:spMkLst>
        </pc:spChg>
        <pc:spChg chg="add del">
          <ac:chgData name="dffernandez Enaire" userId="9c22b6eb48e0fa5c" providerId="LiveId" clId="{8BE415D9-A935-4EB3-9496-B344AA5B0D5D}" dt="2023-03-30T09:00:32.398" v="243" actId="478"/>
          <ac:spMkLst>
            <pc:docMk/>
            <pc:sldMk cId="125106353" sldId="258"/>
            <ac:spMk id="5" creationId="{3F545874-EEA0-3A01-9675-01CBA230C064}"/>
          </ac:spMkLst>
        </pc:spChg>
        <pc:picChg chg="add mod">
          <ac:chgData name="dffernandez Enaire" userId="9c22b6eb48e0fa5c" providerId="LiveId" clId="{8BE415D9-A935-4EB3-9496-B344AA5B0D5D}" dt="2023-03-30T09:28:48.591" v="289" actId="1076"/>
          <ac:picMkLst>
            <pc:docMk/>
            <pc:sldMk cId="125106353" sldId="258"/>
            <ac:picMk id="7" creationId="{DF245BBB-CBF0-73F6-F7CA-0C9776ACD35D}"/>
          </ac:picMkLst>
        </pc:picChg>
      </pc:sldChg>
      <pc:sldChg chg="add del">
        <pc:chgData name="dffernandez Enaire" userId="9c22b6eb48e0fa5c" providerId="LiveId" clId="{8BE415D9-A935-4EB3-9496-B344AA5B0D5D}" dt="2023-03-30T09:06:13.795" v="255" actId="47"/>
        <pc:sldMkLst>
          <pc:docMk/>
          <pc:sldMk cId="443710986" sldId="259"/>
        </pc:sldMkLst>
      </pc:sldChg>
      <pc:sldChg chg="addSp modSp add mod">
        <pc:chgData name="dffernandez Enaire" userId="9c22b6eb48e0fa5c" providerId="LiveId" clId="{8BE415D9-A935-4EB3-9496-B344AA5B0D5D}" dt="2023-03-30T09:41:26.010" v="966" actId="5793"/>
        <pc:sldMkLst>
          <pc:docMk/>
          <pc:sldMk cId="2301565919" sldId="259"/>
        </pc:sldMkLst>
        <pc:spChg chg="mod">
          <ac:chgData name="dffernandez Enaire" userId="9c22b6eb48e0fa5c" providerId="LiveId" clId="{8BE415D9-A935-4EB3-9496-B344AA5B0D5D}" dt="2023-03-30T09:30:04.564" v="317" actId="20577"/>
          <ac:spMkLst>
            <pc:docMk/>
            <pc:sldMk cId="2301565919" sldId="259"/>
            <ac:spMk id="2" creationId="{D4170244-BC24-419E-1109-DE204AEBA12C}"/>
          </ac:spMkLst>
        </pc:spChg>
        <pc:spChg chg="add mod">
          <ac:chgData name="dffernandez Enaire" userId="9c22b6eb48e0fa5c" providerId="LiveId" clId="{8BE415D9-A935-4EB3-9496-B344AA5B0D5D}" dt="2023-03-30T09:41:26.010" v="966" actId="5793"/>
          <ac:spMkLst>
            <pc:docMk/>
            <pc:sldMk cId="2301565919" sldId="259"/>
            <ac:spMk id="3" creationId="{1E368E48-739B-2FE1-5851-85DE4CFE43C2}"/>
          </ac:spMkLst>
        </pc:spChg>
      </pc:sldChg>
      <pc:sldChg chg="new del">
        <pc:chgData name="dffernandez Enaire" userId="9c22b6eb48e0fa5c" providerId="LiveId" clId="{8BE415D9-A935-4EB3-9496-B344AA5B0D5D}" dt="2023-03-30T09:00:26.081" v="242" actId="47"/>
        <pc:sldMkLst>
          <pc:docMk/>
          <pc:sldMk cId="3686998301" sldId="259"/>
        </pc:sldMkLst>
      </pc:sldChg>
      <pc:sldChg chg="add del">
        <pc:chgData name="dffernandez Enaire" userId="9c22b6eb48e0fa5c" providerId="LiveId" clId="{8BE415D9-A935-4EB3-9496-B344AA5B0D5D}" dt="2023-03-30T09:06:14.884" v="256" actId="47"/>
        <pc:sldMkLst>
          <pc:docMk/>
          <pc:sldMk cId="3377061553" sldId="260"/>
        </pc:sldMkLst>
      </pc:sldChg>
      <pc:sldChg chg="modSp add mod setBg">
        <pc:chgData name="dffernandez Enaire" userId="9c22b6eb48e0fa5c" providerId="LiveId" clId="{8BE415D9-A935-4EB3-9496-B344AA5B0D5D}" dt="2023-03-30T09:37:11.034" v="718"/>
        <pc:sldMkLst>
          <pc:docMk/>
          <pc:sldMk cId="3772772630" sldId="260"/>
        </pc:sldMkLst>
        <pc:spChg chg="mod">
          <ac:chgData name="dffernandez Enaire" userId="9c22b6eb48e0fa5c" providerId="LiveId" clId="{8BE415D9-A935-4EB3-9496-B344AA5B0D5D}" dt="2023-03-30T09:31:41.794" v="414" actId="20577"/>
          <ac:spMkLst>
            <pc:docMk/>
            <pc:sldMk cId="3772772630" sldId="260"/>
            <ac:spMk id="2" creationId="{D4170244-BC24-419E-1109-DE204AEBA12C}"/>
          </ac:spMkLst>
        </pc:spChg>
      </pc:sldChg>
      <pc:sldChg chg="modSp add mod">
        <pc:chgData name="dffernandez Enaire" userId="9c22b6eb48e0fa5c" providerId="LiveId" clId="{8BE415D9-A935-4EB3-9496-B344AA5B0D5D}" dt="2023-03-30T09:33:20.702" v="555" actId="20577"/>
        <pc:sldMkLst>
          <pc:docMk/>
          <pc:sldMk cId="1627259997" sldId="261"/>
        </pc:sldMkLst>
        <pc:spChg chg="mod">
          <ac:chgData name="dffernandez Enaire" userId="9c22b6eb48e0fa5c" providerId="LiveId" clId="{8BE415D9-A935-4EB3-9496-B344AA5B0D5D}" dt="2023-03-30T09:32:25.308" v="434" actId="20577"/>
          <ac:spMkLst>
            <pc:docMk/>
            <pc:sldMk cId="1627259997" sldId="261"/>
            <ac:spMk id="2" creationId="{D4170244-BC24-419E-1109-DE204AEBA12C}"/>
          </ac:spMkLst>
        </pc:spChg>
        <pc:spChg chg="mod">
          <ac:chgData name="dffernandez Enaire" userId="9c22b6eb48e0fa5c" providerId="LiveId" clId="{8BE415D9-A935-4EB3-9496-B344AA5B0D5D}" dt="2023-03-30T09:33:20.702" v="555" actId="20577"/>
          <ac:spMkLst>
            <pc:docMk/>
            <pc:sldMk cId="1627259997" sldId="261"/>
            <ac:spMk id="3" creationId="{1E368E48-739B-2FE1-5851-85DE4CFE43C2}"/>
          </ac:spMkLst>
        </pc:spChg>
      </pc:sldChg>
      <pc:sldChg chg="delSp modSp add mod">
        <pc:chgData name="dffernandez Enaire" userId="9c22b6eb48e0fa5c" providerId="LiveId" clId="{8BE415D9-A935-4EB3-9496-B344AA5B0D5D}" dt="2023-04-03T11:05:24.211" v="1378" actId="478"/>
        <pc:sldMkLst>
          <pc:docMk/>
          <pc:sldMk cId="4065061206" sldId="262"/>
        </pc:sldMkLst>
        <pc:spChg chg="mod">
          <ac:chgData name="dffernandez Enaire" userId="9c22b6eb48e0fa5c" providerId="LiveId" clId="{8BE415D9-A935-4EB3-9496-B344AA5B0D5D}" dt="2023-03-30T09:34:25.639" v="589" actId="20577"/>
          <ac:spMkLst>
            <pc:docMk/>
            <pc:sldMk cId="4065061206" sldId="262"/>
            <ac:spMk id="2" creationId="{D4170244-BC24-419E-1109-DE204AEBA12C}"/>
          </ac:spMkLst>
        </pc:spChg>
        <pc:spChg chg="mod">
          <ac:chgData name="dffernandez Enaire" userId="9c22b6eb48e0fa5c" providerId="LiveId" clId="{8BE415D9-A935-4EB3-9496-B344AA5B0D5D}" dt="2023-03-30T09:34:48.665" v="628" actId="20577"/>
          <ac:spMkLst>
            <pc:docMk/>
            <pc:sldMk cId="4065061206" sldId="262"/>
            <ac:spMk id="3" creationId="{1E368E48-739B-2FE1-5851-85DE4CFE43C2}"/>
          </ac:spMkLst>
        </pc:spChg>
        <pc:cxnChg chg="del">
          <ac:chgData name="dffernandez Enaire" userId="9c22b6eb48e0fa5c" providerId="LiveId" clId="{8BE415D9-A935-4EB3-9496-B344AA5B0D5D}" dt="2023-04-03T11:05:24.211" v="1378" actId="478"/>
          <ac:cxnSpMkLst>
            <pc:docMk/>
            <pc:sldMk cId="4065061206" sldId="262"/>
            <ac:cxnSpMk id="9" creationId="{F8280162-1C27-05F5-2392-3A5D391DBE4F}"/>
          </ac:cxnSpMkLst>
        </pc:cxnChg>
      </pc:sldChg>
      <pc:sldChg chg="modSp add mod">
        <pc:chgData name="dffernandez Enaire" userId="9c22b6eb48e0fa5c" providerId="LiveId" clId="{8BE415D9-A935-4EB3-9496-B344AA5B0D5D}" dt="2023-03-30T09:36:28.448" v="714" actId="5793"/>
        <pc:sldMkLst>
          <pc:docMk/>
          <pc:sldMk cId="3604205819" sldId="263"/>
        </pc:sldMkLst>
        <pc:spChg chg="mod">
          <ac:chgData name="dffernandez Enaire" userId="9c22b6eb48e0fa5c" providerId="LiveId" clId="{8BE415D9-A935-4EB3-9496-B344AA5B0D5D}" dt="2023-03-30T09:35:55.750" v="661" actId="20577"/>
          <ac:spMkLst>
            <pc:docMk/>
            <pc:sldMk cId="3604205819" sldId="263"/>
            <ac:spMk id="2" creationId="{D4170244-BC24-419E-1109-DE204AEBA12C}"/>
          </ac:spMkLst>
        </pc:spChg>
        <pc:spChg chg="mod">
          <ac:chgData name="dffernandez Enaire" userId="9c22b6eb48e0fa5c" providerId="LiveId" clId="{8BE415D9-A935-4EB3-9496-B344AA5B0D5D}" dt="2023-03-30T09:36:28.448" v="714" actId="5793"/>
          <ac:spMkLst>
            <pc:docMk/>
            <pc:sldMk cId="3604205819" sldId="263"/>
            <ac:spMk id="3" creationId="{1E368E48-739B-2FE1-5851-85DE4CFE43C2}"/>
          </ac:spMkLst>
        </pc:spChg>
      </pc:sldChg>
      <pc:sldChg chg="add">
        <pc:chgData name="dffernandez Enaire" userId="9c22b6eb48e0fa5c" providerId="LiveId" clId="{8BE415D9-A935-4EB3-9496-B344AA5B0D5D}" dt="2023-03-30T09:37:35.094" v="719"/>
        <pc:sldMkLst>
          <pc:docMk/>
          <pc:sldMk cId="1700453277" sldId="264"/>
        </pc:sldMkLst>
      </pc:sldChg>
      <pc:sldChg chg="modSp add mod">
        <pc:chgData name="dffernandez Enaire" userId="9c22b6eb48e0fa5c" providerId="LiveId" clId="{8BE415D9-A935-4EB3-9496-B344AA5B0D5D}" dt="2023-03-30T09:41:02.654" v="898" actId="20577"/>
        <pc:sldMkLst>
          <pc:docMk/>
          <pc:sldMk cId="3271709233" sldId="265"/>
        </pc:sldMkLst>
        <pc:spChg chg="mod">
          <ac:chgData name="dffernandez Enaire" userId="9c22b6eb48e0fa5c" providerId="LiveId" clId="{8BE415D9-A935-4EB3-9496-B344AA5B0D5D}" dt="2023-03-30T09:39:48.127" v="756" actId="20577"/>
          <ac:spMkLst>
            <pc:docMk/>
            <pc:sldMk cId="3271709233" sldId="265"/>
            <ac:spMk id="2" creationId="{D4170244-BC24-419E-1109-DE204AEBA12C}"/>
          </ac:spMkLst>
        </pc:spChg>
        <pc:spChg chg="mod">
          <ac:chgData name="dffernandez Enaire" userId="9c22b6eb48e0fa5c" providerId="LiveId" clId="{8BE415D9-A935-4EB3-9496-B344AA5B0D5D}" dt="2023-03-30T09:41:02.654" v="898" actId="20577"/>
          <ac:spMkLst>
            <pc:docMk/>
            <pc:sldMk cId="3271709233" sldId="265"/>
            <ac:spMk id="3" creationId="{1E368E48-739B-2FE1-5851-85DE4CFE43C2}"/>
          </ac:spMkLst>
        </pc:spChg>
      </pc:sldChg>
      <pc:sldChg chg="addSp modSp mod">
        <pc:chgData name="dffernandez Enaire" userId="9c22b6eb48e0fa5c" providerId="LiveId" clId="{8BE415D9-A935-4EB3-9496-B344AA5B0D5D}" dt="2023-03-31T09:13:15.406" v="1024" actId="1076"/>
        <pc:sldMkLst>
          <pc:docMk/>
          <pc:sldMk cId="0" sldId="266"/>
        </pc:sldMkLst>
        <pc:picChg chg="add mod">
          <ac:chgData name="dffernandez Enaire" userId="9c22b6eb48e0fa5c" providerId="LiveId" clId="{8BE415D9-A935-4EB3-9496-B344AA5B0D5D}" dt="2023-03-31T09:13:15.406" v="1024" actId="1076"/>
          <ac:picMkLst>
            <pc:docMk/>
            <pc:sldMk cId="0" sldId="266"/>
            <ac:picMk id="4" creationId="{88C13B19-C67D-9DC3-0721-E9DBD6C2B897}"/>
          </ac:picMkLst>
        </pc:picChg>
      </pc:sldChg>
      <pc:sldChg chg="addSp delSp modSp new mod">
        <pc:chgData name="dffernandez Enaire" userId="9c22b6eb48e0fa5c" providerId="LiveId" clId="{8BE415D9-A935-4EB3-9496-B344AA5B0D5D}" dt="2023-03-31T09:39:39.135" v="1143" actId="478"/>
        <pc:sldMkLst>
          <pc:docMk/>
          <pc:sldMk cId="2004074904" sldId="267"/>
        </pc:sldMkLst>
        <pc:picChg chg="add del mod">
          <ac:chgData name="dffernandez Enaire" userId="9c22b6eb48e0fa5c" providerId="LiveId" clId="{8BE415D9-A935-4EB3-9496-B344AA5B0D5D}" dt="2023-03-31T09:39:38.487" v="1142" actId="478"/>
          <ac:picMkLst>
            <pc:docMk/>
            <pc:sldMk cId="2004074904" sldId="267"/>
            <ac:picMk id="3" creationId="{103E0EB8-16C4-1F76-42E5-E84ADA3D7019}"/>
          </ac:picMkLst>
        </pc:picChg>
        <pc:picChg chg="add mod">
          <ac:chgData name="dffernandez Enaire" userId="9c22b6eb48e0fa5c" providerId="LiveId" clId="{8BE415D9-A935-4EB3-9496-B344AA5B0D5D}" dt="2023-03-31T07:41:22.737" v="970" actId="1076"/>
          <ac:picMkLst>
            <pc:docMk/>
            <pc:sldMk cId="2004074904" sldId="267"/>
            <ac:picMk id="4" creationId="{AECD4837-5CBC-1EE8-21AF-1F53B4B281B3}"/>
          </ac:picMkLst>
        </pc:picChg>
        <pc:picChg chg="add del mod">
          <ac:chgData name="dffernandez Enaire" userId="9c22b6eb48e0fa5c" providerId="LiveId" clId="{8BE415D9-A935-4EB3-9496-B344AA5B0D5D}" dt="2023-03-31T09:39:39.135" v="1143" actId="478"/>
          <ac:picMkLst>
            <pc:docMk/>
            <pc:sldMk cId="2004074904" sldId="267"/>
            <ac:picMk id="5" creationId="{A2329CD8-766A-442D-125F-D187594C003E}"/>
          </ac:picMkLst>
        </pc:picChg>
      </pc:sldChg>
      <pc:sldChg chg="addSp modSp new mod">
        <pc:chgData name="dffernandez Enaire" userId="9c22b6eb48e0fa5c" providerId="LiveId" clId="{8BE415D9-A935-4EB3-9496-B344AA5B0D5D}" dt="2023-03-31T07:42:14.046" v="975" actId="14100"/>
        <pc:sldMkLst>
          <pc:docMk/>
          <pc:sldMk cId="3177964255" sldId="268"/>
        </pc:sldMkLst>
        <pc:picChg chg="add mod">
          <ac:chgData name="dffernandez Enaire" userId="9c22b6eb48e0fa5c" providerId="LiveId" clId="{8BE415D9-A935-4EB3-9496-B344AA5B0D5D}" dt="2023-03-31T07:42:14.046" v="975" actId="14100"/>
          <ac:picMkLst>
            <pc:docMk/>
            <pc:sldMk cId="3177964255" sldId="268"/>
            <ac:picMk id="4" creationId="{9ADE1E98-8F1A-90B7-41C9-67864CB08056}"/>
          </ac:picMkLst>
        </pc:picChg>
      </pc:sldChg>
      <pc:sldChg chg="addSp modSp new mod">
        <pc:chgData name="dffernandez Enaire" userId="9c22b6eb48e0fa5c" providerId="LiveId" clId="{8BE415D9-A935-4EB3-9496-B344AA5B0D5D}" dt="2023-03-31T07:47:28.530" v="983" actId="1076"/>
        <pc:sldMkLst>
          <pc:docMk/>
          <pc:sldMk cId="587838842" sldId="269"/>
        </pc:sldMkLst>
        <pc:picChg chg="add mod">
          <ac:chgData name="dffernandez Enaire" userId="9c22b6eb48e0fa5c" providerId="LiveId" clId="{8BE415D9-A935-4EB3-9496-B344AA5B0D5D}" dt="2023-03-31T07:46:53.051" v="979" actId="1076"/>
          <ac:picMkLst>
            <pc:docMk/>
            <pc:sldMk cId="587838842" sldId="269"/>
            <ac:picMk id="4" creationId="{2A532E65-1130-D893-837C-D79177771289}"/>
          </ac:picMkLst>
        </pc:picChg>
        <pc:picChg chg="add mod">
          <ac:chgData name="dffernandez Enaire" userId="9c22b6eb48e0fa5c" providerId="LiveId" clId="{8BE415D9-A935-4EB3-9496-B344AA5B0D5D}" dt="2023-03-31T07:47:28.530" v="983" actId="1076"/>
          <ac:picMkLst>
            <pc:docMk/>
            <pc:sldMk cId="587838842" sldId="269"/>
            <ac:picMk id="6" creationId="{F7E4764D-C5CF-F860-FAE3-72CFEA320DA4}"/>
          </ac:picMkLst>
        </pc:picChg>
      </pc:sldChg>
      <pc:sldChg chg="addSp modSp new mod">
        <pc:chgData name="dffernandez Enaire" userId="9c22b6eb48e0fa5c" providerId="LiveId" clId="{8BE415D9-A935-4EB3-9496-B344AA5B0D5D}" dt="2023-03-31T07:50:57.529" v="990" actId="1076"/>
        <pc:sldMkLst>
          <pc:docMk/>
          <pc:sldMk cId="806466783" sldId="270"/>
        </pc:sldMkLst>
        <pc:picChg chg="add mod">
          <ac:chgData name="dffernandez Enaire" userId="9c22b6eb48e0fa5c" providerId="LiveId" clId="{8BE415D9-A935-4EB3-9496-B344AA5B0D5D}" dt="2023-03-31T07:50:22.680" v="987" actId="1076"/>
          <ac:picMkLst>
            <pc:docMk/>
            <pc:sldMk cId="806466783" sldId="270"/>
            <ac:picMk id="4" creationId="{EFDE248D-13F1-BC31-2FCE-6C584B773EB8}"/>
          </ac:picMkLst>
        </pc:picChg>
        <pc:picChg chg="add mod">
          <ac:chgData name="dffernandez Enaire" userId="9c22b6eb48e0fa5c" providerId="LiveId" clId="{8BE415D9-A935-4EB3-9496-B344AA5B0D5D}" dt="2023-03-31T07:50:57.529" v="990" actId="1076"/>
          <ac:picMkLst>
            <pc:docMk/>
            <pc:sldMk cId="806466783" sldId="270"/>
            <ac:picMk id="6" creationId="{6E6218BF-FB0C-862A-0E3C-345C81775C30}"/>
          </ac:picMkLst>
        </pc:picChg>
      </pc:sldChg>
      <pc:sldChg chg="addSp modSp new mod">
        <pc:chgData name="dffernandez Enaire" userId="9c22b6eb48e0fa5c" providerId="LiveId" clId="{8BE415D9-A935-4EB3-9496-B344AA5B0D5D}" dt="2023-03-31T07:52:48.022" v="995" actId="1076"/>
        <pc:sldMkLst>
          <pc:docMk/>
          <pc:sldMk cId="2975089972" sldId="271"/>
        </pc:sldMkLst>
        <pc:picChg chg="add mod">
          <ac:chgData name="dffernandez Enaire" userId="9c22b6eb48e0fa5c" providerId="LiveId" clId="{8BE415D9-A935-4EB3-9496-B344AA5B0D5D}" dt="2023-03-31T07:52:48.022" v="995" actId="1076"/>
          <ac:picMkLst>
            <pc:docMk/>
            <pc:sldMk cId="2975089972" sldId="271"/>
            <ac:picMk id="4" creationId="{807811E1-B82C-DE7A-1903-47AE2B71D248}"/>
          </ac:picMkLst>
        </pc:picChg>
      </pc:sldChg>
      <pc:sldChg chg="addSp modSp new mod">
        <pc:chgData name="dffernandez Enaire" userId="9c22b6eb48e0fa5c" providerId="LiveId" clId="{8BE415D9-A935-4EB3-9496-B344AA5B0D5D}" dt="2023-03-31T09:07:36.556" v="1018" actId="20577"/>
        <pc:sldMkLst>
          <pc:docMk/>
          <pc:sldMk cId="3170325426" sldId="272"/>
        </pc:sldMkLst>
        <pc:spChg chg="add mod">
          <ac:chgData name="dffernandez Enaire" userId="9c22b6eb48e0fa5c" providerId="LiveId" clId="{8BE415D9-A935-4EB3-9496-B344AA5B0D5D}" dt="2023-03-31T09:07:27.533" v="1011" actId="20577"/>
          <ac:spMkLst>
            <pc:docMk/>
            <pc:sldMk cId="3170325426" sldId="272"/>
            <ac:spMk id="7" creationId="{8E458A25-B777-8EFF-D62A-7BC12176E5BA}"/>
          </ac:spMkLst>
        </pc:spChg>
        <pc:spChg chg="add mod">
          <ac:chgData name="dffernandez Enaire" userId="9c22b6eb48e0fa5c" providerId="LiveId" clId="{8BE415D9-A935-4EB3-9496-B344AA5B0D5D}" dt="2023-03-31T09:07:36.556" v="1018" actId="20577"/>
          <ac:spMkLst>
            <pc:docMk/>
            <pc:sldMk cId="3170325426" sldId="272"/>
            <ac:spMk id="8" creationId="{D5149BA9-C891-2733-7D47-F631EA7D6DC3}"/>
          </ac:spMkLst>
        </pc:spChg>
        <pc:picChg chg="add mod">
          <ac:chgData name="dffernandez Enaire" userId="9c22b6eb48e0fa5c" providerId="LiveId" clId="{8BE415D9-A935-4EB3-9496-B344AA5B0D5D}" dt="2023-03-31T09:07:15.156" v="1003" actId="1076"/>
          <ac:picMkLst>
            <pc:docMk/>
            <pc:sldMk cId="3170325426" sldId="272"/>
            <ac:picMk id="4" creationId="{63B8E571-576B-2518-5A66-2C8ACF3874B5}"/>
          </ac:picMkLst>
        </pc:picChg>
        <pc:picChg chg="add mod">
          <ac:chgData name="dffernandez Enaire" userId="9c22b6eb48e0fa5c" providerId="LiveId" clId="{8BE415D9-A935-4EB3-9496-B344AA5B0D5D}" dt="2023-03-31T09:07:04.540" v="1002" actId="1076"/>
          <ac:picMkLst>
            <pc:docMk/>
            <pc:sldMk cId="3170325426" sldId="272"/>
            <ac:picMk id="6" creationId="{6F7FDE28-C0C3-7133-57FB-3CDE5285DEEC}"/>
          </ac:picMkLst>
        </pc:picChg>
      </pc:sldChg>
      <pc:sldChg chg="addSp delSp modSp new mod">
        <pc:chgData name="dffernandez Enaire" userId="9c22b6eb48e0fa5c" providerId="LiveId" clId="{8BE415D9-A935-4EB3-9496-B344AA5B0D5D}" dt="2023-04-03T11:56:06.565" v="2262" actId="478"/>
        <pc:sldMkLst>
          <pc:docMk/>
          <pc:sldMk cId="3305386874" sldId="273"/>
        </pc:sldMkLst>
        <pc:spChg chg="add mod">
          <ac:chgData name="dffernandez Enaire" userId="9c22b6eb48e0fa5c" providerId="LiveId" clId="{8BE415D9-A935-4EB3-9496-B344AA5B0D5D}" dt="2023-03-31T09:33:37.477" v="1118" actId="14100"/>
          <ac:spMkLst>
            <pc:docMk/>
            <pc:sldMk cId="3305386874" sldId="273"/>
            <ac:spMk id="3" creationId="{BA04EB1A-A035-9157-FABF-E709E4B037C9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1" creationId="{9DA630BA-12A7-143F-71C2-7F815A00B33C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2" creationId="{E85B57BF-ECD8-0928-0C21-4E149D007A95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3" creationId="{EFC19267-2935-F230-44C8-B768CD979732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4" creationId="{E03DBE54-290A-EF2E-DB87-A33890738B97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5" creationId="{DA3EF6AB-72BC-B008-43F3-C1497439A740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6" creationId="{ED07AB96-7908-9A18-0F15-B03E733B82AC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7" creationId="{404E223B-090A-9F50-812A-2D90F6CEE8F9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8" creationId="{B6752B96-4FB2-42D9-630A-95E1ADD1134B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39" creationId="{07D0176B-AE17-0AEC-6FE6-2E44C607B60A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0" creationId="{BE6F6CC6-585D-2293-EDAD-8A216E21F2D0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1" creationId="{C2AF17DA-D35F-D1B1-EA3C-C762D01FCD1A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2" creationId="{FB0A6DA4-4B74-2557-C24A-41E31A31D197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3" creationId="{F54B1BB3-8FB7-F0C1-D757-F70EFC5530AA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4" creationId="{D0E80178-5463-078C-8D6F-B74BD5D75835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5" creationId="{710BD43F-1362-6A4F-B87C-520BC437C8BA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7" creationId="{AB35A439-DF15-1A07-141D-B2AC5B3EE78D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8" creationId="{42A4A1AE-FED4-F6CF-6C66-0EE9E695A190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49" creationId="{2E9E3BC7-3A07-2DA6-2861-1BC520E95D32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0" creationId="{16044D99-EEE9-D403-4EFC-2A03143D8F01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1" creationId="{01FCD2DB-BF83-E3A9-9E4C-2AB315970773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2" creationId="{E7F43BEC-73DD-F4BC-375D-0C62537FB3E2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3" creationId="{E41E0A5D-DC0E-6B61-9AA1-D1340925985B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4" creationId="{53DF58A2-1549-8141-3425-1590FA215C71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5" creationId="{02A01D4A-943F-E2A2-C9A4-8E3CD34937E0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6" creationId="{2179BB09-718F-DAEE-93BE-3532CD42AB7B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7" creationId="{7E191B6D-06EB-0441-98F9-5E2A8F935A2E}"/>
          </ac:spMkLst>
        </pc:spChg>
        <pc:spChg chg="add mod">
          <ac:chgData name="dffernandez Enaire" userId="9c22b6eb48e0fa5c" providerId="LiveId" clId="{8BE415D9-A935-4EB3-9496-B344AA5B0D5D}" dt="2023-03-31T09:15:46.403" v="1029" actId="164"/>
          <ac:spMkLst>
            <pc:docMk/>
            <pc:sldMk cId="3305386874" sldId="273"/>
            <ac:spMk id="58" creationId="{D9AB6E65-CD0C-2853-893B-E757927B7196}"/>
          </ac:spMkLst>
        </pc:spChg>
        <pc:spChg chg="mod">
          <ac:chgData name="dffernandez Enaire" userId="9c22b6eb48e0fa5c" providerId="LiveId" clId="{8BE415D9-A935-4EB3-9496-B344AA5B0D5D}" dt="2023-03-31T09:15:19.619" v="1026"/>
          <ac:spMkLst>
            <pc:docMk/>
            <pc:sldMk cId="3305386874" sldId="273"/>
            <ac:spMk id="61" creationId="{4B56B625-DD1F-6152-EA28-99DD5325CF41}"/>
          </ac:spMkLst>
        </pc:spChg>
        <pc:spChg chg="add mod">
          <ac:chgData name="dffernandez Enaire" userId="9c22b6eb48e0fa5c" providerId="LiveId" clId="{8BE415D9-A935-4EB3-9496-B344AA5B0D5D}" dt="2023-03-31T09:33:37.477" v="1118" actId="14100"/>
          <ac:spMkLst>
            <pc:docMk/>
            <pc:sldMk cId="3305386874" sldId="273"/>
            <ac:spMk id="63" creationId="{393CB746-F710-4161-55FB-B06192425B9A}"/>
          </ac:spMkLst>
        </pc:spChg>
        <pc:spChg chg="add mod">
          <ac:chgData name="dffernandez Enaire" userId="9c22b6eb48e0fa5c" providerId="LiveId" clId="{8BE415D9-A935-4EB3-9496-B344AA5B0D5D}" dt="2023-03-31T09:33:37.477" v="1118" actId="14100"/>
          <ac:spMkLst>
            <pc:docMk/>
            <pc:sldMk cId="3305386874" sldId="273"/>
            <ac:spMk id="67" creationId="{9B2B5BD7-0806-066B-BC63-5D17FFB5BEAA}"/>
          </ac:spMkLst>
        </pc:spChg>
        <pc:spChg chg="add del mod">
          <ac:chgData name="dffernandez Enaire" userId="9c22b6eb48e0fa5c" providerId="LiveId" clId="{8BE415D9-A935-4EB3-9496-B344AA5B0D5D}" dt="2023-03-31T09:18:51.010" v="1044" actId="478"/>
          <ac:spMkLst>
            <pc:docMk/>
            <pc:sldMk cId="3305386874" sldId="273"/>
            <ac:spMk id="69" creationId="{D480F6A2-C07E-74D6-0F92-8329EDF45AE4}"/>
          </ac:spMkLst>
        </pc:spChg>
        <pc:spChg chg="add del mod">
          <ac:chgData name="dffernandez Enaire" userId="9c22b6eb48e0fa5c" providerId="LiveId" clId="{8BE415D9-A935-4EB3-9496-B344AA5B0D5D}" dt="2023-03-31T09:19:08.104" v="1050" actId="478"/>
          <ac:spMkLst>
            <pc:docMk/>
            <pc:sldMk cId="3305386874" sldId="273"/>
            <ac:spMk id="71" creationId="{B3B6FEA4-CDB5-FA89-C8D4-7E418098DE65}"/>
          </ac:spMkLst>
        </pc:spChg>
        <pc:spChg chg="add mod">
          <ac:chgData name="dffernandez Enaire" userId="9c22b6eb48e0fa5c" providerId="LiveId" clId="{8BE415D9-A935-4EB3-9496-B344AA5B0D5D}" dt="2023-03-31T09:33:37.477" v="1118" actId="14100"/>
          <ac:spMkLst>
            <pc:docMk/>
            <pc:sldMk cId="3305386874" sldId="273"/>
            <ac:spMk id="72" creationId="{7B8B2EAB-ACCD-4B7B-454F-CD5EDA6C2350}"/>
          </ac:spMkLst>
        </pc:spChg>
        <pc:spChg chg="add mod">
          <ac:chgData name="dffernandez Enaire" userId="9c22b6eb48e0fa5c" providerId="LiveId" clId="{8BE415D9-A935-4EB3-9496-B344AA5B0D5D}" dt="2023-03-31T09:36:40.935" v="1131" actId="14100"/>
          <ac:spMkLst>
            <pc:docMk/>
            <pc:sldMk cId="3305386874" sldId="273"/>
            <ac:spMk id="73" creationId="{5CEF3A01-078D-DE7C-08C3-07BEDD39E362}"/>
          </ac:spMkLst>
        </pc:spChg>
        <pc:spChg chg="add del mod">
          <ac:chgData name="dffernandez Enaire" userId="9c22b6eb48e0fa5c" providerId="LiveId" clId="{8BE415D9-A935-4EB3-9496-B344AA5B0D5D}" dt="2023-03-31T09:29:11.033" v="1072" actId="478"/>
          <ac:spMkLst>
            <pc:docMk/>
            <pc:sldMk cId="3305386874" sldId="273"/>
            <ac:spMk id="74" creationId="{155A38A2-7D0B-593D-672B-FEDB5840CCE7}"/>
          </ac:spMkLst>
        </pc:spChg>
        <pc:spChg chg="add del mod">
          <ac:chgData name="dffernandez Enaire" userId="9c22b6eb48e0fa5c" providerId="LiveId" clId="{8BE415D9-A935-4EB3-9496-B344AA5B0D5D}" dt="2023-03-31T09:29:35.434" v="1076" actId="478"/>
          <ac:spMkLst>
            <pc:docMk/>
            <pc:sldMk cId="3305386874" sldId="273"/>
            <ac:spMk id="75" creationId="{130B1555-DA69-31E4-AB26-21610D774C22}"/>
          </ac:spMkLst>
        </pc:spChg>
        <pc:spChg chg="add mod">
          <ac:chgData name="dffernandez Enaire" userId="9c22b6eb48e0fa5c" providerId="LiveId" clId="{8BE415D9-A935-4EB3-9496-B344AA5B0D5D}" dt="2023-03-31T09:29:20.211" v="1075" actId="14100"/>
          <ac:spMkLst>
            <pc:docMk/>
            <pc:sldMk cId="3305386874" sldId="273"/>
            <ac:spMk id="76" creationId="{66B0EA8C-5B43-F2AC-5AB0-143965EBDC4D}"/>
          </ac:spMkLst>
        </pc:spChg>
        <pc:spChg chg="add del mod">
          <ac:chgData name="dffernandez Enaire" userId="9c22b6eb48e0fa5c" providerId="LiveId" clId="{8BE415D9-A935-4EB3-9496-B344AA5B0D5D}" dt="2023-03-31T09:30:03.439" v="1079" actId="478"/>
          <ac:spMkLst>
            <pc:docMk/>
            <pc:sldMk cId="3305386874" sldId="273"/>
            <ac:spMk id="77" creationId="{689F7903-6FFA-EE06-B7A9-D1A7D2FB3134}"/>
          </ac:spMkLst>
        </pc:spChg>
        <pc:spChg chg="add del mod">
          <ac:chgData name="dffernandez Enaire" userId="9c22b6eb48e0fa5c" providerId="LiveId" clId="{8BE415D9-A935-4EB3-9496-B344AA5B0D5D}" dt="2023-03-31T09:30:21.376" v="1081" actId="478"/>
          <ac:spMkLst>
            <pc:docMk/>
            <pc:sldMk cId="3305386874" sldId="273"/>
            <ac:spMk id="78" creationId="{B0A6ACEA-EEA9-086D-7C5F-6CC5B356647D}"/>
          </ac:spMkLst>
        </pc:spChg>
        <pc:spChg chg="add mod">
          <ac:chgData name="dffernandez Enaire" userId="9c22b6eb48e0fa5c" providerId="LiveId" clId="{8BE415D9-A935-4EB3-9496-B344AA5B0D5D}" dt="2023-03-31T09:30:46.420" v="1084" actId="1076"/>
          <ac:spMkLst>
            <pc:docMk/>
            <pc:sldMk cId="3305386874" sldId="273"/>
            <ac:spMk id="79" creationId="{C9783A0F-DEAE-4DE6-8F84-1567A673D804}"/>
          </ac:spMkLst>
        </pc:spChg>
        <pc:spChg chg="add mod">
          <ac:chgData name="dffernandez Enaire" userId="9c22b6eb48e0fa5c" providerId="LiveId" clId="{8BE415D9-A935-4EB3-9496-B344AA5B0D5D}" dt="2023-03-31T09:34:45.310" v="1125" actId="1076"/>
          <ac:spMkLst>
            <pc:docMk/>
            <pc:sldMk cId="3305386874" sldId="273"/>
            <ac:spMk id="84" creationId="{86202A78-284B-30CB-E0AF-9BE676066375}"/>
          </ac:spMkLst>
        </pc:spChg>
        <pc:spChg chg="add mod">
          <ac:chgData name="dffernandez Enaire" userId="9c22b6eb48e0fa5c" providerId="LiveId" clId="{8BE415D9-A935-4EB3-9496-B344AA5B0D5D}" dt="2023-03-31T09:40:40.832" v="1145" actId="1076"/>
          <ac:spMkLst>
            <pc:docMk/>
            <pc:sldMk cId="3305386874" sldId="273"/>
            <ac:spMk id="88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55:53.029" v="2261" actId="20577"/>
          <ac:spMkLst>
            <pc:docMk/>
            <pc:sldMk cId="3305386874" sldId="273"/>
            <ac:spMk id="146" creationId="{393CB746-F710-4161-55FB-B06192425B9A}"/>
          </ac:spMkLst>
        </pc:spChg>
        <pc:grpChg chg="add mod">
          <ac:chgData name="dffernandez Enaire" userId="9c22b6eb48e0fa5c" providerId="LiveId" clId="{8BE415D9-A935-4EB3-9496-B344AA5B0D5D}" dt="2023-03-31T09:33:37.477" v="1118" actId="14100"/>
          <ac:grpSpMkLst>
            <pc:docMk/>
            <pc:sldMk cId="3305386874" sldId="273"/>
            <ac:grpSpMk id="60" creationId="{0D5C9EFF-A9C1-EBE0-BCAC-FC92F3F9CDEF}"/>
          </ac:grpSpMkLst>
        </pc:grpChg>
        <pc:grpChg chg="add mod">
          <ac:chgData name="dffernandez Enaire" userId="9c22b6eb48e0fa5c" providerId="LiveId" clId="{8BE415D9-A935-4EB3-9496-B344AA5B0D5D}" dt="2023-03-31T09:33:37.477" v="1118" actId="14100"/>
          <ac:grpSpMkLst>
            <pc:docMk/>
            <pc:sldMk cId="3305386874" sldId="273"/>
            <ac:grpSpMk id="66" creationId="{18E3D90F-34C9-EF99-BC96-32E9BA49F8D7}"/>
          </ac:grpSpMkLst>
        </pc:grpChg>
        <pc:grpChg chg="del">
          <ac:chgData name="dffernandez Enaire" userId="9c22b6eb48e0fa5c" providerId="LiveId" clId="{8BE415D9-A935-4EB3-9496-B344AA5B0D5D}" dt="2023-04-03T11:56:06.565" v="2262" actId="478"/>
          <ac:grpSpMkLst>
            <pc:docMk/>
            <pc:sldMk cId="3305386874" sldId="273"/>
            <ac:grpSpMk id="157" creationId="{00000000-0000-0000-0000-000000000000}"/>
          </ac:grpSpMkLst>
        </pc:grp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4" creationId="{7A7E16BD-6237-9085-3B7B-96853A18CCD4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5" creationId="{C83705D5-AE49-FE16-3BB3-3F90F8B05FA8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6" creationId="{6B077CF5-CBF2-F62F-1820-82E38B4F9748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7" creationId="{39DA92E3-0154-B0D2-2966-F8F0B3D109BD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8" creationId="{1CA178BD-A611-EFF5-D505-BD6A2E82F0D0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9" creationId="{D4830607-6665-D799-0711-13EB71645624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0" creationId="{CD573BD1-1582-C2CD-C8B4-2A6EF6D82767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1" creationId="{3FB52EBD-C82B-732C-8103-87CA9A7E15B7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2" creationId="{DCE1DE51-3E28-7761-6A67-F8641489C964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3" creationId="{A320A853-DD03-B365-4A91-362F7B4B766A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4" creationId="{F1B330F9-4D6A-A988-D0DA-59509A9826A9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5" creationId="{055FEF06-F7E2-7261-EB22-D2C0FBC6E670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6" creationId="{77DCE559-FCC1-3E6E-50EB-D950FD5A6FEA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7" creationId="{8DA5973D-B254-FC3C-00C9-69A09AED5D5D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8" creationId="{54C30508-3527-56B4-B2B2-D0D9B60CA090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19" creationId="{7DA78B04-3198-078E-735C-9899EB9B9013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0" creationId="{DA5C2CBD-775C-43F4-EEA3-B6621EA684EA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1" creationId="{7F749A13-D3E6-3F4B-EA76-6D7A3FF5EA24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2" creationId="{355C9CF4-6A55-B0B1-65C2-C1398C1C298F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3" creationId="{1AE3DF78-070D-920E-59FA-0A7E53CAA54D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4" creationId="{04C6D40E-C5E6-5049-BE96-C78B04D8D3F7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5" creationId="{FFC510BF-569E-F7BA-2296-7A7880D5AA0D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6" creationId="{A14C4F05-6544-37BB-D75B-BB963EE8237F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7" creationId="{07889811-627B-E3E1-348A-6B31CA50171B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8" creationId="{6AEA18E6-400D-690A-0C1D-C4B5B04547A8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29" creationId="{50D4E33A-EF05-9917-C5C4-08DDD1325F4D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30" creationId="{0709207C-F1EF-5693-C28F-9971FCBB22B0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46" creationId="{F9265AA0-9206-6DFC-7C74-C5EE1545CA0B}"/>
          </ac:cxnSpMkLst>
        </pc:cxnChg>
        <pc:cxnChg chg="add mod">
          <ac:chgData name="dffernandez Enaire" userId="9c22b6eb48e0fa5c" providerId="LiveId" clId="{8BE415D9-A935-4EB3-9496-B344AA5B0D5D}" dt="2023-03-31T09:15:46.403" v="1029" actId="164"/>
          <ac:cxnSpMkLst>
            <pc:docMk/>
            <pc:sldMk cId="3305386874" sldId="273"/>
            <ac:cxnSpMk id="59" creationId="{D55B6398-D8AE-8483-1B1F-FEEBFB9FD874}"/>
          </ac:cxnSpMkLst>
        </pc:cxnChg>
        <pc:cxnChg chg="mod">
          <ac:chgData name="dffernandez Enaire" userId="9c22b6eb48e0fa5c" providerId="LiveId" clId="{8BE415D9-A935-4EB3-9496-B344AA5B0D5D}" dt="2023-03-31T09:15:19.619" v="1026"/>
          <ac:cxnSpMkLst>
            <pc:docMk/>
            <pc:sldMk cId="3305386874" sldId="273"/>
            <ac:cxnSpMk id="62" creationId="{C25D2DE7-3E25-633B-1ED2-BB7505ACA786}"/>
          </ac:cxnSpMkLst>
        </pc:cxnChg>
        <pc:cxnChg chg="add mod">
          <ac:chgData name="dffernandez Enaire" userId="9c22b6eb48e0fa5c" providerId="LiveId" clId="{8BE415D9-A935-4EB3-9496-B344AA5B0D5D}" dt="2023-03-31T09:33:37.477" v="1118" actId="14100"/>
          <ac:cxnSpMkLst>
            <pc:docMk/>
            <pc:sldMk cId="3305386874" sldId="273"/>
            <ac:cxnSpMk id="64" creationId="{D15EE859-4F13-85BA-25DF-D46ABA9D65DE}"/>
          </ac:cxnSpMkLst>
        </pc:cxnChg>
        <pc:cxnChg chg="add mod">
          <ac:chgData name="dffernandez Enaire" userId="9c22b6eb48e0fa5c" providerId="LiveId" clId="{8BE415D9-A935-4EB3-9496-B344AA5B0D5D}" dt="2023-03-31T09:33:37.477" v="1118" actId="14100"/>
          <ac:cxnSpMkLst>
            <pc:docMk/>
            <pc:sldMk cId="3305386874" sldId="273"/>
            <ac:cxnSpMk id="65" creationId="{E88C7E69-1634-4028-8609-178DCDECAAB2}"/>
          </ac:cxnSpMkLst>
        </pc:cxnChg>
        <pc:cxnChg chg="add mod">
          <ac:chgData name="dffernandez Enaire" userId="9c22b6eb48e0fa5c" providerId="LiveId" clId="{8BE415D9-A935-4EB3-9496-B344AA5B0D5D}" dt="2023-03-31T09:33:37.477" v="1118" actId="14100"/>
          <ac:cxnSpMkLst>
            <pc:docMk/>
            <pc:sldMk cId="3305386874" sldId="273"/>
            <ac:cxnSpMk id="68" creationId="{52FFCFF5-C261-FFCD-A66B-F1F1B6B2C492}"/>
          </ac:cxnSpMkLst>
        </pc:cxnChg>
        <pc:cxnChg chg="add del mod">
          <ac:chgData name="dffernandez Enaire" userId="9c22b6eb48e0fa5c" providerId="LiveId" clId="{8BE415D9-A935-4EB3-9496-B344AA5B0D5D}" dt="2023-03-31T09:18:57.698" v="1046"/>
          <ac:cxnSpMkLst>
            <pc:docMk/>
            <pc:sldMk cId="3305386874" sldId="273"/>
            <ac:cxnSpMk id="70" creationId="{64C2B7EC-56A6-E66E-E7AF-884DE247ECA5}"/>
          </ac:cxnSpMkLst>
        </pc:cxnChg>
        <pc:cxnChg chg="add mod">
          <ac:chgData name="dffernandez Enaire" userId="9c22b6eb48e0fa5c" providerId="LiveId" clId="{8BE415D9-A935-4EB3-9496-B344AA5B0D5D}" dt="2023-03-31T09:35:59.196" v="1130" actId="14100"/>
          <ac:cxnSpMkLst>
            <pc:docMk/>
            <pc:sldMk cId="3305386874" sldId="273"/>
            <ac:cxnSpMk id="85" creationId="{E5E8D728-4D52-120E-E0E4-D04F2D5AEF35}"/>
          </ac:cxnSpMkLst>
        </pc:cxnChg>
        <pc:cxnChg chg="add mod">
          <ac:chgData name="dffernandez Enaire" userId="9c22b6eb48e0fa5c" providerId="LiveId" clId="{8BE415D9-A935-4EB3-9496-B344AA5B0D5D}" dt="2023-03-31T09:34:45.310" v="1125" actId="1076"/>
          <ac:cxnSpMkLst>
            <pc:docMk/>
            <pc:sldMk cId="3305386874" sldId="273"/>
            <ac:cxnSpMk id="86" creationId="{B3D79421-ECB2-9983-D1F2-2577CD9B8BEE}"/>
          </ac:cxnSpMkLst>
        </pc:cxnChg>
        <pc:cxnChg chg="add mod">
          <ac:chgData name="dffernandez Enaire" userId="9c22b6eb48e0fa5c" providerId="LiveId" clId="{8BE415D9-A935-4EB3-9496-B344AA5B0D5D}" dt="2023-03-31T09:40:40.832" v="1145" actId="1076"/>
          <ac:cxnSpMkLst>
            <pc:docMk/>
            <pc:sldMk cId="3305386874" sldId="273"/>
            <ac:cxnSpMk id="89" creationId="{F8280162-1C27-05F5-2392-3A5D391DBE4F}"/>
          </ac:cxnSpMkLst>
        </pc:cxnChg>
        <pc:cxnChg chg="mod">
          <ac:chgData name="dffernandez Enaire" userId="9c22b6eb48e0fa5c" providerId="LiveId" clId="{8BE415D9-A935-4EB3-9496-B344AA5B0D5D}" dt="2023-04-03T11:56:06.565" v="2262" actId="478"/>
          <ac:cxnSpMkLst>
            <pc:docMk/>
            <pc:sldMk cId="3305386874" sldId="273"/>
            <ac:cxnSpMk id="150" creationId="{52FFCFF5-C261-FFCD-A66B-F1F1B6B2C492}"/>
          </ac:cxnSpMkLst>
        </pc:cxnChg>
      </pc:sldChg>
      <pc:sldChg chg="addSp delSp modSp mod modNotesTx">
        <pc:chgData name="dffernandez Enaire" userId="9c22b6eb48e0fa5c" providerId="LiveId" clId="{8BE415D9-A935-4EB3-9496-B344AA5B0D5D}" dt="2023-04-03T11:16:33.091" v="1559" actId="20577"/>
        <pc:sldMkLst>
          <pc:docMk/>
          <pc:sldMk cId="3271709233" sldId="275"/>
        </pc:sldMkLst>
        <pc:spChg chg="add mod">
          <ac:chgData name="dffernandez Enaire" userId="9c22b6eb48e0fa5c" providerId="LiveId" clId="{8BE415D9-A935-4EB3-9496-B344AA5B0D5D}" dt="2023-04-03T11:16:33.091" v="1559" actId="20577"/>
          <ac:spMkLst>
            <pc:docMk/>
            <pc:sldMk cId="3271709233" sldId="275"/>
            <ac:spMk id="3" creationId="{3900197F-1ACD-404C-D62B-431360A1E33D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8" creationId="{E74B57B2-8B16-DF52-522D-3B1E24A397B4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9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0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1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2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3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4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5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6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7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8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19" creationId="{A5152D4F-1051-C12C-6EDE-93195E839441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21" creationId="{B0819266-6C8E-1267-859F-4F458B597EE3}"/>
          </ac:spMkLst>
        </pc:spChg>
        <pc:spChg chg="add mod">
          <ac:chgData name="dffernandez Enaire" userId="9c22b6eb48e0fa5c" providerId="LiveId" clId="{8BE415D9-A935-4EB3-9496-B344AA5B0D5D}" dt="2023-04-03T11:16:09.651" v="1556" actId="207"/>
          <ac:spMkLst>
            <pc:docMk/>
            <pc:sldMk cId="3271709233" sldId="275"/>
            <ac:spMk id="22" creationId="{7A9A06CA-2ADE-7FD7-4E9A-12DE352A7B63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3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4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5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6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7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8" creationId="{A5152D4F-1051-C12C-6EDE-93195E839441}"/>
          </ac:spMkLst>
        </pc:spChg>
        <pc:spChg chg="add 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29" creationId="{544F5C5C-1528-84BC-D5D2-A539B280A22D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30" creationId="{CA135759-1E12-0758-6305-824131812934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1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2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3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4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5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6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7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8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39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40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41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1:26.397" v="1516" actId="1076"/>
          <ac:spMkLst>
            <pc:docMk/>
            <pc:sldMk cId="3271709233" sldId="275"/>
            <ac:spMk id="42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1:32.605" v="1517" actId="1076"/>
          <ac:spMkLst>
            <pc:docMk/>
            <pc:sldMk cId="3271709233" sldId="275"/>
            <ac:spMk id="43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1:37.646" v="1518" actId="1076"/>
          <ac:spMkLst>
            <pc:docMk/>
            <pc:sldMk cId="3271709233" sldId="275"/>
            <ac:spMk id="44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1:46.637" v="1521" actId="1076"/>
          <ac:spMkLst>
            <pc:docMk/>
            <pc:sldMk cId="3271709233" sldId="275"/>
            <ac:spMk id="45" creationId="{A5152D4F-1051-C12C-6EDE-93195E839441}"/>
          </ac:spMkLst>
        </pc:spChg>
        <pc:spChg chg="mod">
          <ac:chgData name="dffernandez Enaire" userId="9c22b6eb48e0fa5c" providerId="LiveId" clId="{8BE415D9-A935-4EB3-9496-B344AA5B0D5D}" dt="2023-04-03T11:10:51.997" v="1512" actId="1076"/>
          <ac:spMkLst>
            <pc:docMk/>
            <pc:sldMk cId="3271709233" sldId="275"/>
            <ac:spMk id="46" creationId="{A5152D4F-1051-C12C-6EDE-93195E839441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51" creationId="{065527F2-A6F5-55BF-8A7F-FD35D4B8C794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52" creationId="{C18E734E-31B3-A49D-6835-17855164EB3D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53" creationId="{718CD4F7-C6FD-B714-2B01-4207A5C6E44F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54" creationId="{F83AA73A-4960-D1B9-014E-82D9ACFB58AD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55" creationId="{69DEDD47-1CE6-32ED-3803-B68B143E49EA}"/>
          </ac:spMkLst>
        </pc:spChg>
        <pc:spChg chg="add mod">
          <ac:chgData name="dffernandez Enaire" userId="9c22b6eb48e0fa5c" providerId="LiveId" clId="{8BE415D9-A935-4EB3-9496-B344AA5B0D5D}" dt="2023-04-03T11:13:45.868" v="1531" actId="1076"/>
          <ac:spMkLst>
            <pc:docMk/>
            <pc:sldMk cId="3271709233" sldId="275"/>
            <ac:spMk id="56" creationId="{AFEAA3B9-1A22-C7FE-83E6-C24E67F95A81}"/>
          </ac:spMkLst>
        </pc:spChg>
        <pc:spChg chg="add mod">
          <ac:chgData name="dffernandez Enaire" userId="9c22b6eb48e0fa5c" providerId="LiveId" clId="{8BE415D9-A935-4EB3-9496-B344AA5B0D5D}" dt="2023-04-03T11:12:51.338" v="1527" actId="13926"/>
          <ac:spMkLst>
            <pc:docMk/>
            <pc:sldMk cId="3271709233" sldId="275"/>
            <ac:spMk id="57" creationId="{B06D078C-33EB-C5F2-F89E-01B08546B239}"/>
          </ac:spMkLst>
        </pc:spChg>
        <pc:spChg chg="add mod">
          <ac:chgData name="dffernandez Enaire" userId="9c22b6eb48e0fa5c" providerId="LiveId" clId="{8BE415D9-A935-4EB3-9496-B344AA5B0D5D}" dt="2023-04-03T11:13:51.873" v="1532" actId="1076"/>
          <ac:spMkLst>
            <pc:docMk/>
            <pc:sldMk cId="3271709233" sldId="275"/>
            <ac:spMk id="58" creationId="{226B1D64-B36E-C961-D976-61F214FBA4C0}"/>
          </ac:spMkLst>
        </pc:spChg>
        <pc:spChg chg="mod">
          <ac:chgData name="dffernandez Enaire" userId="9c22b6eb48e0fa5c" providerId="LiveId" clId="{8BE415D9-A935-4EB3-9496-B344AA5B0D5D}" dt="2023-04-03T10:51:01.240" v="1203" actId="1076"/>
          <ac:spMkLst>
            <pc:docMk/>
            <pc:sldMk cId="3271709233" sldId="275"/>
            <ac:spMk id="71" creationId="{1E368E48-739B-2FE1-5851-85DE4CFE43C2}"/>
          </ac:spMkLst>
        </pc:spChg>
        <pc:spChg chg="mod">
          <ac:chgData name="dffernandez Enaire" userId="9c22b6eb48e0fa5c" providerId="LiveId" clId="{8BE415D9-A935-4EB3-9496-B344AA5B0D5D}" dt="2023-04-03T10:50:26.633" v="1202" actId="14100"/>
          <ac:spMkLst>
            <pc:docMk/>
            <pc:sldMk cId="3271709233" sldId="275"/>
            <ac:spMk id="72" creationId="{1E368E48-739B-2FE1-5851-85DE4CFE43C2}"/>
          </ac:spMkLst>
        </pc:spChg>
        <pc:spChg chg="mod">
          <ac:chgData name="dffernandez Enaire" userId="9c22b6eb48e0fa5c" providerId="LiveId" clId="{8BE415D9-A935-4EB3-9496-B344AA5B0D5D}" dt="2023-04-03T11:11:53.894" v="1522" actId="1076"/>
          <ac:spMkLst>
            <pc:docMk/>
            <pc:sldMk cId="3271709233" sldId="275"/>
            <ac:spMk id="75" creationId="{A5152D4F-1051-C12C-6EDE-93195E839441}"/>
          </ac:spMkLst>
        </pc:spChg>
        <pc:picChg chg="add del mod">
          <ac:chgData name="dffernandez Enaire" userId="9c22b6eb48e0fa5c" providerId="LiveId" clId="{8BE415D9-A935-4EB3-9496-B344AA5B0D5D}" dt="2023-04-03T10:48:50.069" v="1174" actId="21"/>
          <ac:picMkLst>
            <pc:docMk/>
            <pc:sldMk cId="3271709233" sldId="275"/>
            <ac:picMk id="5" creationId="{54FF126C-6454-C8E5-6247-9F12C055BA10}"/>
          </ac:picMkLst>
        </pc:picChg>
        <pc:picChg chg="mod">
          <ac:chgData name="dffernandez Enaire" userId="9c22b6eb48e0fa5c" providerId="LiveId" clId="{8BE415D9-A935-4EB3-9496-B344AA5B0D5D}" dt="2023-04-03T10:51:19.134" v="1204" actId="1076"/>
          <ac:picMkLst>
            <pc:docMk/>
            <pc:sldMk cId="3271709233" sldId="275"/>
            <ac:picMk id="6" creationId="{6E6218BF-FB0C-862A-0E3C-345C81775C30}"/>
          </ac:picMkLst>
        </pc:picChg>
        <pc:picChg chg="add del mod">
          <ac:chgData name="dffernandez Enaire" userId="9c22b6eb48e0fa5c" providerId="LiveId" clId="{8BE415D9-A935-4EB3-9496-B344AA5B0D5D}" dt="2023-04-03T10:48:50.069" v="1174" actId="21"/>
          <ac:picMkLst>
            <pc:docMk/>
            <pc:sldMk cId="3271709233" sldId="275"/>
            <ac:picMk id="20" creationId="{EBAA91B1-B675-A2EC-913E-CD184F54E27E}"/>
          </ac:picMkLst>
        </pc:picChg>
        <pc:picChg chg="add del">
          <ac:chgData name="dffernandez Enaire" userId="9c22b6eb48e0fa5c" providerId="LiveId" clId="{8BE415D9-A935-4EB3-9496-B344AA5B0D5D}" dt="2023-04-03T06:43:15.302" v="1151" actId="22"/>
          <ac:picMkLst>
            <pc:docMk/>
            <pc:sldMk cId="3271709233" sldId="275"/>
            <ac:picMk id="22" creationId="{3EE18F89-36E1-A48D-E879-42DB73078DE7}"/>
          </ac:picMkLst>
        </pc:picChg>
        <pc:picChg chg="add del mod">
          <ac:chgData name="dffernandez Enaire" userId="9c22b6eb48e0fa5c" providerId="LiveId" clId="{8BE415D9-A935-4EB3-9496-B344AA5B0D5D}" dt="2023-04-03T10:49:11.724" v="1178" actId="21"/>
          <ac:picMkLst>
            <pc:docMk/>
            <pc:sldMk cId="3271709233" sldId="275"/>
            <ac:picMk id="47" creationId="{FA940274-084F-2BC9-8EE1-213F141EE82D}"/>
          </ac:picMkLst>
        </pc:picChg>
        <pc:cxnChg chg="mod">
          <ac:chgData name="dffernandez Enaire" userId="9c22b6eb48e0fa5c" providerId="LiveId" clId="{8BE415D9-A935-4EB3-9496-B344AA5B0D5D}" dt="2023-04-03T11:14:38.374" v="1541" actId="14100"/>
          <ac:cxnSpMkLst>
            <pc:docMk/>
            <pc:sldMk cId="3271709233" sldId="275"/>
            <ac:cxnSpMk id="48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4:34.214" v="1540" actId="14100"/>
          <ac:cxnSpMkLst>
            <pc:docMk/>
            <pc:sldMk cId="3271709233" sldId="275"/>
            <ac:cxnSpMk id="49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4:26.085" v="1539" actId="14100"/>
          <ac:cxnSpMkLst>
            <pc:docMk/>
            <pc:sldMk cId="3271709233" sldId="275"/>
            <ac:cxnSpMk id="50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4:22.573" v="1538" actId="14100"/>
          <ac:cxnSpMkLst>
            <pc:docMk/>
            <pc:sldMk cId="3271709233" sldId="275"/>
            <ac:cxnSpMk id="59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4:17.701" v="1537" actId="1076"/>
          <ac:cxnSpMkLst>
            <pc:docMk/>
            <pc:sldMk cId="3271709233" sldId="275"/>
            <ac:cxnSpMk id="63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0:51.997" v="1512" actId="1076"/>
          <ac:cxnSpMkLst>
            <pc:docMk/>
            <pc:sldMk cId="3271709233" sldId="275"/>
            <ac:cxnSpMk id="64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0:51.997" v="1512" actId="1076"/>
          <ac:cxnSpMkLst>
            <pc:docMk/>
            <pc:sldMk cId="3271709233" sldId="275"/>
            <ac:cxnSpMk id="65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0:51.997" v="1512" actId="1076"/>
          <ac:cxnSpMkLst>
            <pc:docMk/>
            <pc:sldMk cId="3271709233" sldId="275"/>
            <ac:cxnSpMk id="66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0:51.997" v="1512" actId="1076"/>
          <ac:cxnSpMkLst>
            <pc:docMk/>
            <pc:sldMk cId="3271709233" sldId="275"/>
            <ac:cxnSpMk id="67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0:51.997" v="1512" actId="1076"/>
          <ac:cxnSpMkLst>
            <pc:docMk/>
            <pc:sldMk cId="3271709233" sldId="275"/>
            <ac:cxnSpMk id="68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0:51.997" v="1512" actId="1076"/>
          <ac:cxnSpMkLst>
            <pc:docMk/>
            <pc:sldMk cId="3271709233" sldId="275"/>
            <ac:cxnSpMk id="69" creationId="{00000000-0000-0000-0000-000000000000}"/>
          </ac:cxnSpMkLst>
        </pc:cxnChg>
        <pc:cxnChg chg="mod">
          <ac:chgData name="dffernandez Enaire" userId="9c22b6eb48e0fa5c" providerId="LiveId" clId="{8BE415D9-A935-4EB3-9496-B344AA5B0D5D}" dt="2023-04-03T11:13:10.492" v="1530" actId="14100"/>
          <ac:cxnSpMkLst>
            <pc:docMk/>
            <pc:sldMk cId="3271709233" sldId="275"/>
            <ac:cxnSpMk id="70" creationId="{00000000-0000-0000-0000-000000000000}"/>
          </ac:cxnSpMkLst>
        </pc:cxnChg>
      </pc:sldChg>
      <pc:sldChg chg="addSp delSp modSp mod">
        <pc:chgData name="dffernandez Enaire" userId="9c22b6eb48e0fa5c" providerId="LiveId" clId="{8BE415D9-A935-4EB3-9496-B344AA5B0D5D}" dt="2023-04-03T12:11:34.679" v="2653" actId="207"/>
        <pc:sldMkLst>
          <pc:docMk/>
          <pc:sldMk cId="3271709233" sldId="276"/>
        </pc:sldMkLst>
        <pc:spChg chg="del">
          <ac:chgData name="dffernandez Enaire" userId="9c22b6eb48e0fa5c" providerId="LiveId" clId="{8BE415D9-A935-4EB3-9496-B344AA5B0D5D}" dt="2023-04-03T11:31:32.113" v="1561" actId="478"/>
          <ac:spMkLst>
            <pc:docMk/>
            <pc:sldMk cId="3271709233" sldId="276"/>
            <ac:spMk id="3" creationId="{1E368E48-739B-2FE1-5851-85DE4CFE43C2}"/>
          </ac:spMkLst>
        </pc:spChg>
        <pc:spChg chg="add mod">
          <ac:chgData name="dffernandez Enaire" userId="9c22b6eb48e0fa5c" providerId="LiveId" clId="{8BE415D9-A935-4EB3-9496-B344AA5B0D5D}" dt="2023-04-03T12:11:34.679" v="2653" actId="207"/>
          <ac:spMkLst>
            <pc:docMk/>
            <pc:sldMk cId="3271709233" sldId="276"/>
            <ac:spMk id="5" creationId="{BF0602BB-877B-9ABB-9E30-FAA6D0192F86}"/>
          </ac:spMkLst>
        </pc:spChg>
        <pc:spChg chg="add del mod">
          <ac:chgData name="dffernandez Enaire" userId="9c22b6eb48e0fa5c" providerId="LiveId" clId="{8BE415D9-A935-4EB3-9496-B344AA5B0D5D}" dt="2023-04-03T11:44:23.687" v="2039" actId="478"/>
          <ac:spMkLst>
            <pc:docMk/>
            <pc:sldMk cId="3271709233" sldId="276"/>
            <ac:spMk id="6" creationId="{7C9F2426-5976-2261-6E68-8A52EA602AC2}"/>
          </ac:spMkLst>
        </pc:spChg>
        <pc:spChg chg="add mod">
          <ac:chgData name="dffernandez Enaire" userId="9c22b6eb48e0fa5c" providerId="LiveId" clId="{8BE415D9-A935-4EB3-9496-B344AA5B0D5D}" dt="2023-04-03T12:11:13.910" v="2652" actId="14100"/>
          <ac:spMkLst>
            <pc:docMk/>
            <pc:sldMk cId="3271709233" sldId="276"/>
            <ac:spMk id="9" creationId="{7E995525-8159-60E0-DDDC-7D2A9B70B691}"/>
          </ac:spMkLst>
        </pc:spChg>
        <pc:spChg chg="add mod">
          <ac:chgData name="dffernandez Enaire" userId="9c22b6eb48e0fa5c" providerId="LiveId" clId="{8BE415D9-A935-4EB3-9496-B344AA5B0D5D}" dt="2023-04-03T12:11:10.259" v="2651" actId="1076"/>
          <ac:spMkLst>
            <pc:docMk/>
            <pc:sldMk cId="3271709233" sldId="276"/>
            <ac:spMk id="10" creationId="{523B61FD-FC89-3D80-2937-1C99B7B435E6}"/>
          </ac:spMkLst>
        </pc:spChg>
        <pc:spChg chg="add mod">
          <ac:chgData name="dffernandez Enaire" userId="9c22b6eb48e0fa5c" providerId="LiveId" clId="{8BE415D9-A935-4EB3-9496-B344AA5B0D5D}" dt="2023-04-03T11:45:11.772" v="2061" actId="13926"/>
          <ac:spMkLst>
            <pc:docMk/>
            <pc:sldMk cId="3271709233" sldId="276"/>
            <ac:spMk id="11" creationId="{6F05C239-763F-3669-9BD9-7809F738307B}"/>
          </ac:spMkLst>
        </pc:spChg>
        <pc:spChg chg="add mod">
          <ac:chgData name="dffernandez Enaire" userId="9c22b6eb48e0fa5c" providerId="LiveId" clId="{8BE415D9-A935-4EB3-9496-B344AA5B0D5D}" dt="2023-04-03T12:09:52.060" v="2643" actId="1076"/>
          <ac:spMkLst>
            <pc:docMk/>
            <pc:sldMk cId="3271709233" sldId="276"/>
            <ac:spMk id="15" creationId="{C1A82B27-530E-A812-BA69-BE89C2576530}"/>
          </ac:spMkLst>
        </pc:spChg>
        <pc:graphicFrameChg chg="add mod modGraphic">
          <ac:chgData name="dffernandez Enaire" userId="9c22b6eb48e0fa5c" providerId="LiveId" clId="{8BE415D9-A935-4EB3-9496-B344AA5B0D5D}" dt="2023-04-03T11:55:27.975" v="2253" actId="113"/>
          <ac:graphicFrameMkLst>
            <pc:docMk/>
            <pc:sldMk cId="3271709233" sldId="276"/>
            <ac:graphicFrameMk id="12" creationId="{4599CFCA-18CD-E34D-14DC-4F827FB429FD}"/>
          </ac:graphicFrameMkLst>
        </pc:graphicFrameChg>
        <pc:picChg chg="add mod">
          <ac:chgData name="dffernandez Enaire" userId="9c22b6eb48e0fa5c" providerId="LiveId" clId="{8BE415D9-A935-4EB3-9496-B344AA5B0D5D}" dt="2023-04-03T12:11:10.259" v="2651" actId="1076"/>
          <ac:picMkLst>
            <pc:docMk/>
            <pc:sldMk cId="3271709233" sldId="276"/>
            <ac:picMk id="8" creationId="{CF3DCD5E-335F-2CD2-F261-0FAD97312B1F}"/>
          </ac:picMkLst>
        </pc:picChg>
        <pc:picChg chg="del mod modCrop">
          <ac:chgData name="dffernandez Enaire" userId="9c22b6eb48e0fa5c" providerId="LiveId" clId="{8BE415D9-A935-4EB3-9496-B344AA5B0D5D}" dt="2023-04-03T11:57:47.391" v="2269" actId="478"/>
          <ac:picMkLst>
            <pc:docMk/>
            <pc:sldMk cId="3271709233" sldId="276"/>
            <ac:picMk id="13" creationId="{06A66CFF-AC17-E887-0B95-B4DBA66AEA4B}"/>
          </ac:picMkLst>
        </pc:picChg>
        <pc:picChg chg="mod modCrop">
          <ac:chgData name="dffernandez Enaire" userId="9c22b6eb48e0fa5c" providerId="LiveId" clId="{8BE415D9-A935-4EB3-9496-B344AA5B0D5D}" dt="2023-04-03T12:10:26.969" v="2648" actId="208"/>
          <ac:picMkLst>
            <pc:docMk/>
            <pc:sldMk cId="3271709233" sldId="276"/>
            <ac:picMk id="14" creationId="{E4BCE656-E1BA-8B62-6C9C-9151A1DF3DB2}"/>
          </ac:picMkLst>
        </pc:picChg>
      </pc:sldChg>
      <pc:sldChg chg="addSp modSp mod">
        <pc:chgData name="dffernandez Enaire" userId="9c22b6eb48e0fa5c" providerId="LiveId" clId="{8BE415D9-A935-4EB3-9496-B344AA5B0D5D}" dt="2023-04-03T10:45:20.038" v="1171" actId="732"/>
        <pc:sldMkLst>
          <pc:docMk/>
          <pc:sldMk cId="1700453277" sldId="281"/>
        </pc:sldMkLst>
        <pc:picChg chg="add mod modCrop">
          <ac:chgData name="dffernandez Enaire" userId="9c22b6eb48e0fa5c" providerId="LiveId" clId="{8BE415D9-A935-4EB3-9496-B344AA5B0D5D}" dt="2023-04-03T10:45:20.038" v="1171" actId="732"/>
          <ac:picMkLst>
            <pc:docMk/>
            <pc:sldMk cId="1700453277" sldId="281"/>
            <ac:picMk id="6" creationId="{EF1AE23D-DD65-4E3C-B789-8015D879B479}"/>
          </ac:picMkLst>
        </pc:picChg>
      </pc:sldChg>
      <pc:sldChg chg="addSp delSp modSp mod">
        <pc:chgData name="dffernandez Enaire" userId="9c22b6eb48e0fa5c" providerId="LiveId" clId="{8BE415D9-A935-4EB3-9496-B344AA5B0D5D}" dt="2023-04-03T12:23:20.382" v="3360" actId="20577"/>
        <pc:sldMkLst>
          <pc:docMk/>
          <pc:sldMk cId="3271709233" sldId="285"/>
        </pc:sldMkLst>
        <pc:spChg chg="mod">
          <ac:chgData name="dffernandez Enaire" userId="9c22b6eb48e0fa5c" providerId="LiveId" clId="{8BE415D9-A935-4EB3-9496-B344AA5B0D5D}" dt="2023-04-03T12:15:29.874" v="2705" actId="20577"/>
          <ac:spMkLst>
            <pc:docMk/>
            <pc:sldMk cId="3271709233" sldId="285"/>
            <ac:spMk id="2" creationId="{D4170244-BC24-419E-1109-DE204AEBA12C}"/>
          </ac:spMkLst>
        </pc:spChg>
        <pc:spChg chg="del">
          <ac:chgData name="dffernandez Enaire" userId="9c22b6eb48e0fa5c" providerId="LiveId" clId="{8BE415D9-A935-4EB3-9496-B344AA5B0D5D}" dt="2023-04-03T12:12:33.005" v="2654" actId="478"/>
          <ac:spMkLst>
            <pc:docMk/>
            <pc:sldMk cId="3271709233" sldId="285"/>
            <ac:spMk id="3" creationId="{1E368E48-739B-2FE1-5851-85DE4CFE43C2}"/>
          </ac:spMkLst>
        </pc:spChg>
        <pc:spChg chg="add mod">
          <ac:chgData name="dffernandez Enaire" userId="9c22b6eb48e0fa5c" providerId="LiveId" clId="{8BE415D9-A935-4EB3-9496-B344AA5B0D5D}" dt="2023-04-03T12:22:36.579" v="3313" actId="20577"/>
          <ac:spMkLst>
            <pc:docMk/>
            <pc:sldMk cId="3271709233" sldId="285"/>
            <ac:spMk id="5" creationId="{33205A30-84F7-A06C-D1C5-92CBA2AD58E1}"/>
          </ac:spMkLst>
        </pc:spChg>
        <pc:spChg chg="add mod">
          <ac:chgData name="dffernandez Enaire" userId="9c22b6eb48e0fa5c" providerId="LiveId" clId="{8BE415D9-A935-4EB3-9496-B344AA5B0D5D}" dt="2023-04-03T12:23:20.382" v="3360" actId="20577"/>
          <ac:spMkLst>
            <pc:docMk/>
            <pc:sldMk cId="3271709233" sldId="285"/>
            <ac:spMk id="6" creationId="{23A7FB06-8424-8735-94E5-308B0F11D83C}"/>
          </ac:spMkLst>
        </pc:spChg>
      </pc:sldChg>
      <pc:sldChg chg="addSp modSp new mod">
        <pc:chgData name="dffernandez Enaire" userId="9c22b6eb48e0fa5c" providerId="LiveId" clId="{8BE415D9-A935-4EB3-9496-B344AA5B0D5D}" dt="2023-04-03T10:49:21.724" v="1180" actId="1076"/>
        <pc:sldMkLst>
          <pc:docMk/>
          <pc:sldMk cId="1087749768" sldId="286"/>
        </pc:sldMkLst>
        <pc:picChg chg="add mod">
          <ac:chgData name="dffernandez Enaire" userId="9c22b6eb48e0fa5c" providerId="LiveId" clId="{8BE415D9-A935-4EB3-9496-B344AA5B0D5D}" dt="2023-04-03T10:48:58.368" v="1176" actId="1076"/>
          <ac:picMkLst>
            <pc:docMk/>
            <pc:sldMk cId="1087749768" sldId="286"/>
            <ac:picMk id="3" creationId="{2BE376F9-4A90-6A39-99DE-2C47A8CAEB05}"/>
          </ac:picMkLst>
        </pc:picChg>
        <pc:picChg chg="add mod">
          <ac:chgData name="dffernandez Enaire" userId="9c22b6eb48e0fa5c" providerId="LiveId" clId="{8BE415D9-A935-4EB3-9496-B344AA5B0D5D}" dt="2023-04-03T06:52:43.230" v="1164" actId="1076"/>
          <ac:picMkLst>
            <pc:docMk/>
            <pc:sldMk cId="1087749768" sldId="286"/>
            <ac:picMk id="4" creationId="{11CAA6AD-252F-225B-BED5-76F9453F17BD}"/>
          </ac:picMkLst>
        </pc:picChg>
        <pc:picChg chg="add mod">
          <ac:chgData name="dffernandez Enaire" userId="9c22b6eb48e0fa5c" providerId="LiveId" clId="{8BE415D9-A935-4EB3-9496-B344AA5B0D5D}" dt="2023-04-03T10:49:00.995" v="1177" actId="1076"/>
          <ac:picMkLst>
            <pc:docMk/>
            <pc:sldMk cId="1087749768" sldId="286"/>
            <ac:picMk id="5" creationId="{2203CDE6-71BD-9993-5CE6-80EEB5DC4493}"/>
          </ac:picMkLst>
        </pc:picChg>
        <pc:picChg chg="add mod">
          <ac:chgData name="dffernandez Enaire" userId="9c22b6eb48e0fa5c" providerId="LiveId" clId="{8BE415D9-A935-4EB3-9496-B344AA5B0D5D}" dt="2023-04-03T06:52:49.134" v="1167" actId="1076"/>
          <ac:picMkLst>
            <pc:docMk/>
            <pc:sldMk cId="1087749768" sldId="286"/>
            <ac:picMk id="6" creationId="{1D90C90C-3286-73BB-C4F7-70F47B90B0A7}"/>
          </ac:picMkLst>
        </pc:picChg>
        <pc:picChg chg="add mod">
          <ac:chgData name="dffernandez Enaire" userId="9c22b6eb48e0fa5c" providerId="LiveId" clId="{8BE415D9-A935-4EB3-9496-B344AA5B0D5D}" dt="2023-04-03T10:49:21.724" v="1180" actId="1076"/>
          <ac:picMkLst>
            <pc:docMk/>
            <pc:sldMk cId="1087749768" sldId="286"/>
            <ac:picMk id="7" creationId="{D3D41251-8B99-B127-F99C-22F6BCDE713F}"/>
          </ac:picMkLst>
        </pc:picChg>
      </pc:sldChg>
      <pc:sldChg chg="delSp modSp add mod">
        <pc:chgData name="dffernandez Enaire" userId="9c22b6eb48e0fa5c" providerId="LiveId" clId="{8BE415D9-A935-4EB3-9496-B344AA5B0D5D}" dt="2023-04-03T12:00:43.091" v="2287" actId="14100"/>
        <pc:sldMkLst>
          <pc:docMk/>
          <pc:sldMk cId="1100787440" sldId="287"/>
        </pc:sldMkLst>
        <pc:spChg chg="del mod">
          <ac:chgData name="dffernandez Enaire" userId="9c22b6eb48e0fa5c" providerId="LiveId" clId="{8BE415D9-A935-4EB3-9496-B344AA5B0D5D}" dt="2023-04-03T12:00:01.362" v="2283" actId="478"/>
          <ac:spMkLst>
            <pc:docMk/>
            <pc:sldMk cId="1100787440" sldId="287"/>
            <ac:spMk id="2" creationId="{2C5D0731-D013-902E-1F4B-43B8BD7F755E}"/>
          </ac:spMkLst>
        </pc:spChg>
        <pc:spChg chg="del">
          <ac:chgData name="dffernandez Enaire" userId="9c22b6eb48e0fa5c" providerId="LiveId" clId="{8BE415D9-A935-4EB3-9496-B344AA5B0D5D}" dt="2023-04-03T11:58:06.074" v="2271" actId="478"/>
          <ac:spMkLst>
            <pc:docMk/>
            <pc:sldMk cId="1100787440" sldId="287"/>
            <ac:spMk id="3" creationId="{BA04EB1A-A035-9157-FABF-E709E4B037C9}"/>
          </ac:spMkLst>
        </pc:spChg>
        <pc:spChg chg="del">
          <ac:chgData name="dffernandez Enaire" userId="9c22b6eb48e0fa5c" providerId="LiveId" clId="{8BE415D9-A935-4EB3-9496-B344AA5B0D5D}" dt="2023-04-03T11:58:06.074" v="2271" actId="478"/>
          <ac:spMkLst>
            <pc:docMk/>
            <pc:sldMk cId="1100787440" sldId="287"/>
            <ac:spMk id="63" creationId="{393CB746-F710-4161-55FB-B06192425B9A}"/>
          </ac:spMkLst>
        </pc:spChg>
        <pc:spChg chg="del">
          <ac:chgData name="dffernandez Enaire" userId="9c22b6eb48e0fa5c" providerId="LiveId" clId="{8BE415D9-A935-4EB3-9496-B344AA5B0D5D}" dt="2023-04-03T11:58:06.074" v="2271" actId="478"/>
          <ac:spMkLst>
            <pc:docMk/>
            <pc:sldMk cId="1100787440" sldId="287"/>
            <ac:spMk id="67" creationId="{9B2B5BD7-0806-066B-BC63-5D17FFB5BEAA}"/>
          </ac:spMkLst>
        </pc:spChg>
        <pc:spChg chg="del">
          <ac:chgData name="dffernandez Enaire" userId="9c22b6eb48e0fa5c" providerId="LiveId" clId="{8BE415D9-A935-4EB3-9496-B344AA5B0D5D}" dt="2023-04-03T11:58:06.074" v="2271" actId="478"/>
          <ac:spMkLst>
            <pc:docMk/>
            <pc:sldMk cId="1100787440" sldId="287"/>
            <ac:spMk id="73" creationId="{5CEF3A01-078D-DE7C-08C3-07BEDD39E362}"/>
          </ac:spMkLst>
        </pc:spChg>
        <pc:spChg chg="mod">
          <ac:chgData name="dffernandez Enaire" userId="9c22b6eb48e0fa5c" providerId="LiveId" clId="{8BE415D9-A935-4EB3-9496-B344AA5B0D5D}" dt="2023-04-03T11:58:13.503" v="2272" actId="1076"/>
          <ac:spMkLst>
            <pc:docMk/>
            <pc:sldMk cId="1100787440" sldId="287"/>
            <ac:spMk id="80" creationId="{BA04EB1A-A035-9157-FABF-E709E4B037C9}"/>
          </ac:spMkLst>
        </pc:spChg>
        <pc:spChg chg="del">
          <ac:chgData name="dffernandez Enaire" userId="9c22b6eb48e0fa5c" providerId="LiveId" clId="{8BE415D9-A935-4EB3-9496-B344AA5B0D5D}" dt="2023-04-03T11:58:06.074" v="2271" actId="478"/>
          <ac:spMkLst>
            <pc:docMk/>
            <pc:sldMk cId="1100787440" sldId="287"/>
            <ac:spMk id="84" creationId="{86202A78-284B-30CB-E0AF-9BE676066375}"/>
          </ac:spMkLst>
        </pc:spChg>
        <pc:spChg chg="mod">
          <ac:chgData name="dffernandez Enaire" userId="9c22b6eb48e0fa5c" providerId="LiveId" clId="{8BE415D9-A935-4EB3-9496-B344AA5B0D5D}" dt="2023-04-03T11:58:13.503" v="2272" actId="1076"/>
          <ac:spMkLst>
            <pc:docMk/>
            <pc:sldMk cId="1100787440" sldId="287"/>
            <ac:spMk id="146" creationId="{393CB746-F710-4161-55FB-B06192425B9A}"/>
          </ac:spMkLst>
        </pc:spChg>
        <pc:spChg chg="mod">
          <ac:chgData name="dffernandez Enaire" userId="9c22b6eb48e0fa5c" providerId="LiveId" clId="{8BE415D9-A935-4EB3-9496-B344AA5B0D5D}" dt="2023-04-03T12:00:43.091" v="2287" actId="14100"/>
          <ac:spMkLst>
            <pc:docMk/>
            <pc:sldMk cId="1100787440" sldId="287"/>
            <ac:spMk id="151" creationId="{5CEF3A01-078D-DE7C-08C3-07BEDD39E362}"/>
          </ac:spMkLst>
        </pc:spChg>
        <pc:spChg chg="mod">
          <ac:chgData name="dffernandez Enaire" userId="9c22b6eb48e0fa5c" providerId="LiveId" clId="{8BE415D9-A935-4EB3-9496-B344AA5B0D5D}" dt="2023-04-03T11:58:13.503" v="2272" actId="1076"/>
          <ac:spMkLst>
            <pc:docMk/>
            <pc:sldMk cId="1100787440" sldId="287"/>
            <ac:spMk id="152" creationId="{86202A78-284B-30CB-E0AF-9BE676066375}"/>
          </ac:spMkLst>
        </pc:spChg>
        <pc:grpChg chg="del">
          <ac:chgData name="dffernandez Enaire" userId="9c22b6eb48e0fa5c" providerId="LiveId" clId="{8BE415D9-A935-4EB3-9496-B344AA5B0D5D}" dt="2023-04-03T11:58:06.074" v="2271" actId="478"/>
          <ac:grpSpMkLst>
            <pc:docMk/>
            <pc:sldMk cId="1100787440" sldId="287"/>
            <ac:grpSpMk id="60" creationId="{0D5C9EFF-A9C1-EBE0-BCAC-FC92F3F9CDEF}"/>
          </ac:grpSpMkLst>
        </pc:grpChg>
        <pc:grpChg chg="del">
          <ac:chgData name="dffernandez Enaire" userId="9c22b6eb48e0fa5c" providerId="LiveId" clId="{8BE415D9-A935-4EB3-9496-B344AA5B0D5D}" dt="2023-04-03T11:58:06.074" v="2271" actId="478"/>
          <ac:grpSpMkLst>
            <pc:docMk/>
            <pc:sldMk cId="1100787440" sldId="287"/>
            <ac:grpSpMk id="66" creationId="{18E3D90F-34C9-EF99-BC96-32E9BA49F8D7}"/>
          </ac:grpSpMkLst>
        </pc:grpChg>
        <pc:grpChg chg="mod">
          <ac:chgData name="dffernandez Enaire" userId="9c22b6eb48e0fa5c" providerId="LiveId" clId="{8BE415D9-A935-4EB3-9496-B344AA5B0D5D}" dt="2023-04-03T11:59:39.173" v="2280" actId="1076"/>
          <ac:grpSpMkLst>
            <pc:docMk/>
            <pc:sldMk cId="1100787440" sldId="287"/>
            <ac:grpSpMk id="81" creationId="{18E3D90F-34C9-EF99-BC96-32E9BA49F8D7}"/>
          </ac:grpSpMkLst>
        </pc:grpChg>
        <pc:grpChg chg="mod">
          <ac:chgData name="dffernandez Enaire" userId="9c22b6eb48e0fa5c" providerId="LiveId" clId="{8BE415D9-A935-4EB3-9496-B344AA5B0D5D}" dt="2023-04-03T11:58:13.503" v="2272" actId="1076"/>
          <ac:grpSpMkLst>
            <pc:docMk/>
            <pc:sldMk cId="1100787440" sldId="287"/>
            <ac:grpSpMk id="158" creationId="{00000000-0000-0000-0000-000000000000}"/>
          </ac:grpSpMkLst>
        </pc:grpChg>
        <pc:grpChg chg="mod">
          <ac:chgData name="dffernandez Enaire" userId="9c22b6eb48e0fa5c" providerId="LiveId" clId="{8BE415D9-A935-4EB3-9496-B344AA5B0D5D}" dt="2023-04-03T11:58:13.503" v="2272" actId="1076"/>
          <ac:grpSpMkLst>
            <pc:docMk/>
            <pc:sldMk cId="1100787440" sldId="287"/>
            <ac:grpSpMk id="161" creationId="{00000000-0000-0000-0000-000000000000}"/>
          </ac:grpSpMkLst>
        </pc:grpChg>
        <pc:grpChg chg="mod">
          <ac:chgData name="dffernandez Enaire" userId="9c22b6eb48e0fa5c" providerId="LiveId" clId="{8BE415D9-A935-4EB3-9496-B344AA5B0D5D}" dt="2023-04-03T11:58:13.503" v="2272" actId="1076"/>
          <ac:grpSpMkLst>
            <pc:docMk/>
            <pc:sldMk cId="1100787440" sldId="287"/>
            <ac:grpSpMk id="165" creationId="{00000000-0000-0000-0000-000000000000}"/>
          </ac:grpSpMkLst>
        </pc:grpChg>
        <pc:cxnChg chg="del">
          <ac:chgData name="dffernandez Enaire" userId="9c22b6eb48e0fa5c" providerId="LiveId" clId="{8BE415D9-A935-4EB3-9496-B344AA5B0D5D}" dt="2023-04-03T11:58:06.074" v="2271" actId="478"/>
          <ac:cxnSpMkLst>
            <pc:docMk/>
            <pc:sldMk cId="1100787440" sldId="287"/>
            <ac:cxnSpMk id="64" creationId="{D15EE859-4F13-85BA-25DF-D46ABA9D65DE}"/>
          </ac:cxnSpMkLst>
        </pc:cxnChg>
        <pc:cxnChg chg="del">
          <ac:chgData name="dffernandez Enaire" userId="9c22b6eb48e0fa5c" providerId="LiveId" clId="{8BE415D9-A935-4EB3-9496-B344AA5B0D5D}" dt="2023-04-03T11:58:06.074" v="2271" actId="478"/>
          <ac:cxnSpMkLst>
            <pc:docMk/>
            <pc:sldMk cId="1100787440" sldId="287"/>
            <ac:cxnSpMk id="65" creationId="{E88C7E69-1634-4028-8609-178DCDECAAB2}"/>
          </ac:cxnSpMkLst>
        </pc:cxnChg>
        <pc:cxnChg chg="del mod">
          <ac:chgData name="dffernandez Enaire" userId="9c22b6eb48e0fa5c" providerId="LiveId" clId="{8BE415D9-A935-4EB3-9496-B344AA5B0D5D}" dt="2023-04-03T11:58:06.074" v="2271" actId="478"/>
          <ac:cxnSpMkLst>
            <pc:docMk/>
            <pc:sldMk cId="1100787440" sldId="287"/>
            <ac:cxnSpMk id="68" creationId="{52FFCFF5-C261-FFCD-A66B-F1F1B6B2C492}"/>
          </ac:cxnSpMkLst>
        </pc:cxnChg>
        <pc:cxnChg chg="mod ord">
          <ac:chgData name="dffernandez Enaire" userId="9c22b6eb48e0fa5c" providerId="LiveId" clId="{8BE415D9-A935-4EB3-9496-B344AA5B0D5D}" dt="2023-04-03T12:00:36.438" v="2286" actId="208"/>
          <ac:cxnSpMkLst>
            <pc:docMk/>
            <pc:sldMk cId="1100787440" sldId="287"/>
            <ac:cxnSpMk id="82" creationId="{7A7E16BD-6237-9085-3B7B-96853A18CCD4}"/>
          </ac:cxnSpMkLst>
        </pc:cxnChg>
        <pc:cxnChg chg="del">
          <ac:chgData name="dffernandez Enaire" userId="9c22b6eb48e0fa5c" providerId="LiveId" clId="{8BE415D9-A935-4EB3-9496-B344AA5B0D5D}" dt="2023-04-03T11:58:06.074" v="2271" actId="478"/>
          <ac:cxnSpMkLst>
            <pc:docMk/>
            <pc:sldMk cId="1100787440" sldId="287"/>
            <ac:cxnSpMk id="85" creationId="{E5E8D728-4D52-120E-E0E4-D04F2D5AEF35}"/>
          </ac:cxnSpMkLst>
        </pc:cxnChg>
        <pc:cxnChg chg="del">
          <ac:chgData name="dffernandez Enaire" userId="9c22b6eb48e0fa5c" providerId="LiveId" clId="{8BE415D9-A935-4EB3-9496-B344AA5B0D5D}" dt="2023-04-03T11:58:06.074" v="2271" actId="478"/>
          <ac:cxnSpMkLst>
            <pc:docMk/>
            <pc:sldMk cId="1100787440" sldId="287"/>
            <ac:cxnSpMk id="86" creationId="{B3D79421-ECB2-9983-D1F2-2577CD9B8BEE}"/>
          </ac:cxnSpMkLst>
        </pc:cxnChg>
        <pc:cxnChg chg="mod">
          <ac:chgData name="dffernandez Enaire" userId="9c22b6eb48e0fa5c" providerId="LiveId" clId="{8BE415D9-A935-4EB3-9496-B344AA5B0D5D}" dt="2023-04-03T11:58:13.503" v="2272" actId="1076"/>
          <ac:cxnSpMkLst>
            <pc:docMk/>
            <pc:sldMk cId="1100787440" sldId="287"/>
            <ac:cxnSpMk id="147" creationId="{D15EE859-4F13-85BA-25DF-D46ABA9D65DE}"/>
          </ac:cxnSpMkLst>
        </pc:cxnChg>
        <pc:cxnChg chg="mod">
          <ac:chgData name="dffernandez Enaire" userId="9c22b6eb48e0fa5c" providerId="LiveId" clId="{8BE415D9-A935-4EB3-9496-B344AA5B0D5D}" dt="2023-04-03T11:58:13.503" v="2272" actId="1076"/>
          <ac:cxnSpMkLst>
            <pc:docMk/>
            <pc:sldMk cId="1100787440" sldId="287"/>
            <ac:cxnSpMk id="148" creationId="{E88C7E69-1634-4028-8609-178DCDECAAB2}"/>
          </ac:cxnSpMkLst>
        </pc:cxnChg>
        <pc:cxnChg chg="del mod">
          <ac:chgData name="dffernandez Enaire" userId="9c22b6eb48e0fa5c" providerId="LiveId" clId="{8BE415D9-A935-4EB3-9496-B344AA5B0D5D}" dt="2023-04-03T11:59:18.938" v="2275" actId="478"/>
          <ac:cxnSpMkLst>
            <pc:docMk/>
            <pc:sldMk cId="1100787440" sldId="287"/>
            <ac:cxnSpMk id="153" creationId="{E5E8D728-4D52-120E-E0E4-D04F2D5AEF35}"/>
          </ac:cxnSpMkLst>
        </pc:cxnChg>
        <pc:cxnChg chg="del mod">
          <ac:chgData name="dffernandez Enaire" userId="9c22b6eb48e0fa5c" providerId="LiveId" clId="{8BE415D9-A935-4EB3-9496-B344AA5B0D5D}" dt="2023-04-03T11:59:22.558" v="2276" actId="478"/>
          <ac:cxnSpMkLst>
            <pc:docMk/>
            <pc:sldMk cId="1100787440" sldId="287"/>
            <ac:cxnSpMk id="154" creationId="{B3D79421-ECB2-9983-D1F2-2577CD9B8BEE}"/>
          </ac:cxnSpMkLst>
        </pc:cxnChg>
      </pc:sldChg>
      <pc:sldChg chg="modSp add mod">
        <pc:chgData name="dffernandez Enaire" userId="9c22b6eb48e0fa5c" providerId="LiveId" clId="{8BE415D9-A935-4EB3-9496-B344AA5B0D5D}" dt="2023-04-03T12:25:47.761" v="3474" actId="20577"/>
        <pc:sldMkLst>
          <pc:docMk/>
          <pc:sldMk cId="778123743" sldId="288"/>
        </pc:sldMkLst>
        <pc:spChg chg="mod">
          <ac:chgData name="dffernandez Enaire" userId="9c22b6eb48e0fa5c" providerId="LiveId" clId="{8BE415D9-A935-4EB3-9496-B344AA5B0D5D}" dt="2023-04-03T12:25:28.134" v="3453" actId="20577"/>
          <ac:spMkLst>
            <pc:docMk/>
            <pc:sldMk cId="778123743" sldId="288"/>
            <ac:spMk id="5" creationId="{33205A30-84F7-A06C-D1C5-92CBA2AD58E1}"/>
          </ac:spMkLst>
        </pc:spChg>
        <pc:spChg chg="mod">
          <ac:chgData name="dffernandez Enaire" userId="9c22b6eb48e0fa5c" providerId="LiveId" clId="{8BE415D9-A935-4EB3-9496-B344AA5B0D5D}" dt="2023-04-03T12:25:47.761" v="3474" actId="20577"/>
          <ac:spMkLst>
            <pc:docMk/>
            <pc:sldMk cId="778123743" sldId="288"/>
            <ac:spMk id="6" creationId="{23A7FB06-8424-8735-94E5-308B0F11D83C}"/>
          </ac:spMkLst>
        </pc:spChg>
      </pc:sldChg>
      <pc:sldChg chg="delSp modSp add mod">
        <pc:chgData name="dffernandez Enaire" userId="9c22b6eb48e0fa5c" providerId="LiveId" clId="{8BE415D9-A935-4EB3-9496-B344AA5B0D5D}" dt="2023-04-03T12:28:33.577" v="3674" actId="15"/>
        <pc:sldMkLst>
          <pc:docMk/>
          <pc:sldMk cId="4096046867" sldId="289"/>
        </pc:sldMkLst>
        <pc:spChg chg="mod">
          <ac:chgData name="dffernandez Enaire" userId="9c22b6eb48e0fa5c" providerId="LiveId" clId="{8BE415D9-A935-4EB3-9496-B344AA5B0D5D}" dt="2023-04-03T12:26:21.201" v="3488" actId="20577"/>
          <ac:spMkLst>
            <pc:docMk/>
            <pc:sldMk cId="4096046867" sldId="289"/>
            <ac:spMk id="2" creationId="{D4170244-BC24-419E-1109-DE204AEBA12C}"/>
          </ac:spMkLst>
        </pc:spChg>
        <pc:spChg chg="mod">
          <ac:chgData name="dffernandez Enaire" userId="9c22b6eb48e0fa5c" providerId="LiveId" clId="{8BE415D9-A935-4EB3-9496-B344AA5B0D5D}" dt="2023-04-03T12:28:33.577" v="3674" actId="15"/>
          <ac:spMkLst>
            <pc:docMk/>
            <pc:sldMk cId="4096046867" sldId="289"/>
            <ac:spMk id="5" creationId="{BF0602BB-877B-9ABB-9E30-FAA6D0192F86}"/>
          </ac:spMkLst>
        </pc:spChg>
        <pc:spChg chg="del">
          <ac:chgData name="dffernandez Enaire" userId="9c22b6eb48e0fa5c" providerId="LiveId" clId="{8BE415D9-A935-4EB3-9496-B344AA5B0D5D}" dt="2023-04-03T12:26:35.682" v="3490" actId="478"/>
          <ac:spMkLst>
            <pc:docMk/>
            <pc:sldMk cId="4096046867" sldId="289"/>
            <ac:spMk id="9" creationId="{7E995525-8159-60E0-DDDC-7D2A9B70B691}"/>
          </ac:spMkLst>
        </pc:spChg>
        <pc:spChg chg="del">
          <ac:chgData name="dffernandez Enaire" userId="9c22b6eb48e0fa5c" providerId="LiveId" clId="{8BE415D9-A935-4EB3-9496-B344AA5B0D5D}" dt="2023-04-03T12:26:35.682" v="3490" actId="478"/>
          <ac:spMkLst>
            <pc:docMk/>
            <pc:sldMk cId="4096046867" sldId="289"/>
            <ac:spMk id="10" creationId="{523B61FD-FC89-3D80-2937-1C99B7B435E6}"/>
          </ac:spMkLst>
        </pc:spChg>
        <pc:spChg chg="del">
          <ac:chgData name="dffernandez Enaire" userId="9c22b6eb48e0fa5c" providerId="LiveId" clId="{8BE415D9-A935-4EB3-9496-B344AA5B0D5D}" dt="2023-04-03T12:26:35.682" v="3490" actId="478"/>
          <ac:spMkLst>
            <pc:docMk/>
            <pc:sldMk cId="4096046867" sldId="289"/>
            <ac:spMk id="11" creationId="{6F05C239-763F-3669-9BD9-7809F738307B}"/>
          </ac:spMkLst>
        </pc:spChg>
        <pc:spChg chg="del">
          <ac:chgData name="dffernandez Enaire" userId="9c22b6eb48e0fa5c" providerId="LiveId" clId="{8BE415D9-A935-4EB3-9496-B344AA5B0D5D}" dt="2023-04-03T12:26:35.682" v="3490" actId="478"/>
          <ac:spMkLst>
            <pc:docMk/>
            <pc:sldMk cId="4096046867" sldId="289"/>
            <ac:spMk id="15" creationId="{C1A82B27-530E-A812-BA69-BE89C2576530}"/>
          </ac:spMkLst>
        </pc:spChg>
        <pc:graphicFrameChg chg="del">
          <ac:chgData name="dffernandez Enaire" userId="9c22b6eb48e0fa5c" providerId="LiveId" clId="{8BE415D9-A935-4EB3-9496-B344AA5B0D5D}" dt="2023-04-03T12:26:35.682" v="3490" actId="478"/>
          <ac:graphicFrameMkLst>
            <pc:docMk/>
            <pc:sldMk cId="4096046867" sldId="289"/>
            <ac:graphicFrameMk id="12" creationId="{4599CFCA-18CD-E34D-14DC-4F827FB429FD}"/>
          </ac:graphicFrameMkLst>
        </pc:graphicFrameChg>
        <pc:picChg chg="del">
          <ac:chgData name="dffernandez Enaire" userId="9c22b6eb48e0fa5c" providerId="LiveId" clId="{8BE415D9-A935-4EB3-9496-B344AA5B0D5D}" dt="2023-04-03T12:26:35.682" v="3490" actId="478"/>
          <ac:picMkLst>
            <pc:docMk/>
            <pc:sldMk cId="4096046867" sldId="289"/>
            <ac:picMk id="8" creationId="{CF3DCD5E-335F-2CD2-F261-0FAD97312B1F}"/>
          </ac:picMkLst>
        </pc:picChg>
        <pc:picChg chg="del">
          <ac:chgData name="dffernandez Enaire" userId="9c22b6eb48e0fa5c" providerId="LiveId" clId="{8BE415D9-A935-4EB3-9496-B344AA5B0D5D}" dt="2023-04-03T12:26:35.682" v="3490" actId="478"/>
          <ac:picMkLst>
            <pc:docMk/>
            <pc:sldMk cId="4096046867" sldId="289"/>
            <ac:picMk id="14" creationId="{E4BCE656-E1BA-8B62-6C9C-9151A1DF3DB2}"/>
          </ac:picMkLst>
        </pc:picChg>
      </pc:sldChg>
      <pc:sldMasterChg chg="modSp modSldLayout">
        <pc:chgData name="dffernandez Enaire" userId="9c22b6eb48e0fa5c" providerId="LiveId" clId="{8BE415D9-A935-4EB3-9496-B344AA5B0D5D}" dt="2023-03-30T08:39:33.517" v="1"/>
        <pc:sldMasterMkLst>
          <pc:docMk/>
          <pc:sldMasterMk cId="3495262765" sldId="2147483648"/>
        </pc:sldMasterMkLst>
        <pc:spChg chg="mod">
          <ac:chgData name="dffernandez Enaire" userId="9c22b6eb48e0fa5c" providerId="LiveId" clId="{8BE415D9-A935-4EB3-9496-B344AA5B0D5D}" dt="2023-03-30T08:39:33.517" v="1"/>
          <ac:spMkLst>
            <pc:docMk/>
            <pc:sldMasterMk cId="3495262765" sldId="2147483648"/>
            <ac:spMk id="2" creationId="{C0991969-29E8-612B-257E-E467A70C600C}"/>
          </ac:spMkLst>
        </pc:spChg>
        <pc:spChg chg="mod">
          <ac:chgData name="dffernandez Enaire" userId="9c22b6eb48e0fa5c" providerId="LiveId" clId="{8BE415D9-A935-4EB3-9496-B344AA5B0D5D}" dt="2023-03-30T08:39:33.517" v="1"/>
          <ac:spMkLst>
            <pc:docMk/>
            <pc:sldMasterMk cId="3495262765" sldId="2147483648"/>
            <ac:spMk id="3" creationId="{C0F42413-B3DD-C723-3374-BAE5A5195E47}"/>
          </ac:spMkLst>
        </pc:spChg>
        <pc:spChg chg="mod">
          <ac:chgData name="dffernandez Enaire" userId="9c22b6eb48e0fa5c" providerId="LiveId" clId="{8BE415D9-A935-4EB3-9496-B344AA5B0D5D}" dt="2023-03-30T08:39:33.517" v="1"/>
          <ac:spMkLst>
            <pc:docMk/>
            <pc:sldMasterMk cId="3495262765" sldId="2147483648"/>
            <ac:spMk id="4" creationId="{DC6B011B-3ED4-3E76-8F56-E43CD98B7C67}"/>
          </ac:spMkLst>
        </pc:spChg>
        <pc:spChg chg="mod">
          <ac:chgData name="dffernandez Enaire" userId="9c22b6eb48e0fa5c" providerId="LiveId" clId="{8BE415D9-A935-4EB3-9496-B344AA5B0D5D}" dt="2023-03-30T08:39:33.517" v="1"/>
          <ac:spMkLst>
            <pc:docMk/>
            <pc:sldMasterMk cId="3495262765" sldId="2147483648"/>
            <ac:spMk id="5" creationId="{C68691FE-92F2-F465-CBFB-9A662A4789E9}"/>
          </ac:spMkLst>
        </pc:spChg>
        <pc:spChg chg="mod">
          <ac:chgData name="dffernandez Enaire" userId="9c22b6eb48e0fa5c" providerId="LiveId" clId="{8BE415D9-A935-4EB3-9496-B344AA5B0D5D}" dt="2023-03-30T08:39:33.517" v="1"/>
          <ac:spMkLst>
            <pc:docMk/>
            <pc:sldMasterMk cId="3495262765" sldId="2147483648"/>
            <ac:spMk id="6" creationId="{5521463A-E7D9-5E2C-3631-C9754C629C2B}"/>
          </ac:spMkLst>
        </pc:sp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77926833" sldId="2147483649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77926833" sldId="2147483649"/>
              <ac:spMk id="2" creationId="{08C2EB2D-69D6-4BE7-A1E8-1C867CB231D0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77926833" sldId="2147483649"/>
              <ac:spMk id="3" creationId="{FE38B793-0797-1167-BAE8-1F2911B3F3E7}"/>
            </ac:spMkLst>
          </pc:spChg>
        </pc:sldLayout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3073902451" sldId="2147483651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073902451" sldId="2147483651"/>
              <ac:spMk id="2" creationId="{0298C60E-D721-B3F0-C54D-EE588D5DFD86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073902451" sldId="2147483651"/>
              <ac:spMk id="3" creationId="{F1E6808C-FE23-D419-6B5D-90269B823AD8}"/>
            </ac:spMkLst>
          </pc:spChg>
        </pc:sldLayout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3564835350" sldId="2147483652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564835350" sldId="2147483652"/>
              <ac:spMk id="3" creationId="{AE2A3BD4-F697-75F2-A621-31D81515F3AC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564835350" sldId="2147483652"/>
              <ac:spMk id="4" creationId="{59ADB338-38D6-0F21-6821-77D8EE666976}"/>
            </ac:spMkLst>
          </pc:spChg>
        </pc:sldLayout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1931729006" sldId="2147483653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1931729006" sldId="2147483653"/>
              <ac:spMk id="2" creationId="{E27A64F1-89AC-04B7-8466-B583F401A255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1931729006" sldId="2147483653"/>
              <ac:spMk id="3" creationId="{E6B19692-040D-C885-E756-10F6119D73BE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1931729006" sldId="2147483653"/>
              <ac:spMk id="4" creationId="{AD97A1A7-B382-A789-691B-84A5BBD46315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1931729006" sldId="2147483653"/>
              <ac:spMk id="5" creationId="{69B43C41-FADD-4672-8B5E-AE103FFF5D13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1931729006" sldId="2147483653"/>
              <ac:spMk id="6" creationId="{3499DD9A-802B-17EA-C0D5-0B9F43E162CF}"/>
            </ac:spMkLst>
          </pc:spChg>
        </pc:sldLayout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3847925831" sldId="2147483656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847925831" sldId="2147483656"/>
              <ac:spMk id="2" creationId="{FAA2693E-2452-F1AD-A1F2-4CA305F5283B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847925831" sldId="2147483656"/>
              <ac:spMk id="3" creationId="{F3BEBC2A-6600-9C37-8453-3F284F2C825E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3847925831" sldId="2147483656"/>
              <ac:spMk id="4" creationId="{9DEE648A-9A8D-7111-523F-8938DF75BC1C}"/>
            </ac:spMkLst>
          </pc:spChg>
        </pc:sldLayout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2589053997" sldId="2147483657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2589053997" sldId="2147483657"/>
              <ac:spMk id="2" creationId="{423F9D45-44F5-8B31-6ACD-0B1AFEC74141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2589053997" sldId="2147483657"/>
              <ac:spMk id="3" creationId="{B52BB064-B263-635F-F92B-915E3F3C3252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2589053997" sldId="2147483657"/>
              <ac:spMk id="4" creationId="{3B9F6F43-34A5-DBA1-6E7A-CCB1735F0578}"/>
            </ac:spMkLst>
          </pc:spChg>
        </pc:sldLayoutChg>
        <pc:sldLayoutChg chg="modSp">
          <pc:chgData name="dffernandez Enaire" userId="9c22b6eb48e0fa5c" providerId="LiveId" clId="{8BE415D9-A935-4EB3-9496-B344AA5B0D5D}" dt="2023-03-30T08:39:33.517" v="1"/>
          <pc:sldLayoutMkLst>
            <pc:docMk/>
            <pc:sldMasterMk cId="3495262765" sldId="2147483648"/>
            <pc:sldLayoutMk cId="2554727918" sldId="2147483659"/>
          </pc:sldLayoutMkLst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2554727918" sldId="2147483659"/>
              <ac:spMk id="2" creationId="{B35F5FAB-0AFB-D74C-22D1-21046CFC3E12}"/>
            </ac:spMkLst>
          </pc:spChg>
          <pc:spChg chg="mod">
            <ac:chgData name="dffernandez Enaire" userId="9c22b6eb48e0fa5c" providerId="LiveId" clId="{8BE415D9-A935-4EB3-9496-B344AA5B0D5D}" dt="2023-03-30T08:39:33.517" v="1"/>
            <ac:spMkLst>
              <pc:docMk/>
              <pc:sldMasterMk cId="3495262765" sldId="2147483648"/>
              <pc:sldLayoutMk cId="2554727918" sldId="2147483659"/>
              <ac:spMk id="3" creationId="{97D22FC8-4D43-EEF6-8050-F88D23EA9005}"/>
            </ac:spMkLst>
          </pc:spChg>
        </pc:sldLayoutChg>
      </pc:sldMasterChg>
    </pc:docChg>
  </pc:docChgLst>
  <pc:docChgLst>
    <pc:chgData name="Daniel EA4FFI" userId="63495d459eac05b4" providerId="Windows Live" clId="Web-{98326205-AC42-47C5-A6FB-A8413E28A6F9}"/>
    <pc:docChg chg="addSld delSld modSld">
      <pc:chgData name="Daniel EA4FFI" userId="63495d459eac05b4" providerId="Windows Live" clId="Web-{98326205-AC42-47C5-A6FB-A8413E28A6F9}" dt="2023-04-06T00:02:07.973" v="949" actId="1076"/>
      <pc:docMkLst>
        <pc:docMk/>
      </pc:docMkLst>
      <pc:sldChg chg="addSp delSp modSp">
        <pc:chgData name="Daniel EA4FFI" userId="63495d459eac05b4" providerId="Windows Live" clId="Web-{98326205-AC42-47C5-A6FB-A8413E28A6F9}" dt="2023-04-05T23:24:02.832" v="685"/>
        <pc:sldMkLst>
          <pc:docMk/>
          <pc:sldMk cId="1700453277" sldId="264"/>
        </pc:sldMkLst>
        <pc:spChg chg="del">
          <ac:chgData name="Daniel EA4FFI" userId="63495d459eac05b4" providerId="Windows Live" clId="Web-{98326205-AC42-47C5-A6FB-A8413E28A6F9}" dt="2023-04-05T23:01:04.539" v="371"/>
          <ac:spMkLst>
            <pc:docMk/>
            <pc:sldMk cId="1700453277" sldId="264"/>
            <ac:spMk id="3" creationId="{1E368E48-739B-2FE1-5851-85DE4CFE43C2}"/>
          </ac:spMkLst>
        </pc:spChg>
        <pc:spChg chg="add mod">
          <ac:chgData name="Daniel EA4FFI" userId="63495d459eac05b4" providerId="Windows Live" clId="Web-{98326205-AC42-47C5-A6FB-A8413E28A6F9}" dt="2023-04-05T23:16:31.523" v="626" actId="20577"/>
          <ac:spMkLst>
            <pc:docMk/>
            <pc:sldMk cId="1700453277" sldId="264"/>
            <ac:spMk id="6" creationId="{6ACB190D-7E23-565E-A061-83E64E8939AA}"/>
          </ac:spMkLst>
        </pc:spChg>
        <pc:spChg chg="add mod">
          <ac:chgData name="Daniel EA4FFI" userId="63495d459eac05b4" providerId="Windows Live" clId="Web-{98326205-AC42-47C5-A6FB-A8413E28A6F9}" dt="2023-04-05T23:22:16.923" v="670" actId="1076"/>
          <ac:spMkLst>
            <pc:docMk/>
            <pc:sldMk cId="1700453277" sldId="264"/>
            <ac:spMk id="9" creationId="{75B85413-306F-A978-41F9-35F6F0218249}"/>
          </ac:spMkLst>
        </pc:spChg>
        <pc:spChg chg="add mod">
          <ac:chgData name="Daniel EA4FFI" userId="63495d459eac05b4" providerId="Windows Live" clId="Web-{98326205-AC42-47C5-A6FB-A8413E28A6F9}" dt="2023-04-05T23:24:02.832" v="685"/>
          <ac:spMkLst>
            <pc:docMk/>
            <pc:sldMk cId="1700453277" sldId="264"/>
            <ac:spMk id="10" creationId="{F98F368A-0F07-C9F4-3153-36499C8A6D66}"/>
          </ac:spMkLst>
        </pc:spChg>
      </pc:sldChg>
      <pc:sldChg chg="del">
        <pc:chgData name="Daniel EA4FFI" userId="63495d459eac05b4" providerId="Windows Live" clId="Web-{98326205-AC42-47C5-A6FB-A8413E28A6F9}" dt="2023-04-05T23:18:39.230" v="632"/>
        <pc:sldMkLst>
          <pc:docMk/>
          <pc:sldMk cId="3170325426" sldId="272"/>
        </pc:sldMkLst>
      </pc:sldChg>
      <pc:sldChg chg="modSp">
        <pc:chgData name="Daniel EA4FFI" userId="63495d459eac05b4" providerId="Windows Live" clId="Web-{98326205-AC42-47C5-A6FB-A8413E28A6F9}" dt="2023-04-05T22:39:53.724" v="84" actId="20577"/>
        <pc:sldMkLst>
          <pc:docMk/>
          <pc:sldMk cId="3271709233" sldId="275"/>
        </pc:sldMkLst>
        <pc:spChg chg="mod">
          <ac:chgData name="Daniel EA4FFI" userId="63495d459eac05b4" providerId="Windows Live" clId="Web-{98326205-AC42-47C5-A6FB-A8413E28A6F9}" dt="2023-04-05T22:33:50.543" v="8" actId="20577"/>
          <ac:spMkLst>
            <pc:docMk/>
            <pc:sldMk cId="3271709233" sldId="275"/>
            <ac:spMk id="3" creationId="{3900197F-1ACD-404C-D62B-431360A1E33D}"/>
          </ac:spMkLst>
        </pc:spChg>
        <pc:spChg chg="mod">
          <ac:chgData name="Daniel EA4FFI" userId="63495d459eac05b4" providerId="Windows Live" clId="Web-{98326205-AC42-47C5-A6FB-A8413E28A6F9}" dt="2023-04-05T22:36:29.266" v="40" actId="20577"/>
          <ac:spMkLst>
            <pc:docMk/>
            <pc:sldMk cId="3271709233" sldId="275"/>
            <ac:spMk id="8" creationId="{E74B57B2-8B16-DF52-522D-3B1E24A397B4}"/>
          </ac:spMkLst>
        </pc:spChg>
        <pc:spChg chg="mod">
          <ac:chgData name="Daniel EA4FFI" userId="63495d459eac05b4" providerId="Windows Live" clId="Web-{98326205-AC42-47C5-A6FB-A8413E28A6F9}" dt="2023-04-05T22:33:47.012" v="7" actId="20577"/>
          <ac:spMkLst>
            <pc:docMk/>
            <pc:sldMk cId="3271709233" sldId="275"/>
            <ac:spMk id="9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4:08.669" v="13" actId="20577"/>
          <ac:spMkLst>
            <pc:docMk/>
            <pc:sldMk cId="3271709233" sldId="275"/>
            <ac:spMk id="10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4:33.294" v="22" actId="20577"/>
          <ac:spMkLst>
            <pc:docMk/>
            <pc:sldMk cId="3271709233" sldId="275"/>
            <ac:spMk id="11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5:05.155" v="31" actId="20577"/>
          <ac:spMkLst>
            <pc:docMk/>
            <pc:sldMk cId="3271709233" sldId="275"/>
            <ac:spMk id="12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6:17.094" v="38" actId="20577"/>
          <ac:spMkLst>
            <pc:docMk/>
            <pc:sldMk cId="3271709233" sldId="275"/>
            <ac:spMk id="13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7:05.283" v="51" actId="20577"/>
          <ac:spMkLst>
            <pc:docMk/>
            <pc:sldMk cId="3271709233" sldId="275"/>
            <ac:spMk id="14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7:35.033" v="57" actId="20577"/>
          <ac:spMkLst>
            <pc:docMk/>
            <pc:sldMk cId="3271709233" sldId="275"/>
            <ac:spMk id="15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7:53.143" v="61" actId="20577"/>
          <ac:spMkLst>
            <pc:docMk/>
            <pc:sldMk cId="3271709233" sldId="275"/>
            <ac:spMk id="16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7:59.972" v="66" actId="20577"/>
          <ac:spMkLst>
            <pc:docMk/>
            <pc:sldMk cId="3271709233" sldId="275"/>
            <ac:spMk id="17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9:31.974" v="77" actId="20577"/>
          <ac:spMkLst>
            <pc:docMk/>
            <pc:sldMk cId="3271709233" sldId="275"/>
            <ac:spMk id="18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9:50.146" v="83" actId="20577"/>
          <ac:spMkLst>
            <pc:docMk/>
            <pc:sldMk cId="3271709233" sldId="275"/>
            <ac:spMk id="19" creationId="{A5152D4F-1051-C12C-6EDE-93195E839441}"/>
          </ac:spMkLst>
        </pc:spChg>
        <pc:spChg chg="mod">
          <ac:chgData name="Daniel EA4FFI" userId="63495d459eac05b4" providerId="Windows Live" clId="Web-{98326205-AC42-47C5-A6FB-A8413E28A6F9}" dt="2023-04-05T22:34:40.310" v="24" actId="20577"/>
          <ac:spMkLst>
            <pc:docMk/>
            <pc:sldMk cId="3271709233" sldId="275"/>
            <ac:spMk id="21" creationId="{B0819266-6C8E-1267-859F-4F458B597EE3}"/>
          </ac:spMkLst>
        </pc:spChg>
        <pc:spChg chg="mod">
          <ac:chgData name="Daniel EA4FFI" userId="63495d459eac05b4" providerId="Windows Live" clId="Web-{98326205-AC42-47C5-A6FB-A8413E28A6F9}" dt="2023-04-05T22:35:17.264" v="33" actId="20577"/>
          <ac:spMkLst>
            <pc:docMk/>
            <pc:sldMk cId="3271709233" sldId="275"/>
            <ac:spMk id="22" creationId="{7A9A06CA-2ADE-7FD7-4E9A-12DE352A7B63}"/>
          </ac:spMkLst>
        </pc:spChg>
        <pc:spChg chg="mod">
          <ac:chgData name="Daniel EA4FFI" userId="63495d459eac05b4" providerId="Windows Live" clId="Web-{98326205-AC42-47C5-A6FB-A8413E28A6F9}" dt="2023-04-05T22:36:50.845" v="46" actId="20577"/>
          <ac:spMkLst>
            <pc:docMk/>
            <pc:sldMk cId="3271709233" sldId="275"/>
            <ac:spMk id="30" creationId="{CA135759-1E12-0758-6305-824131812934}"/>
          </ac:spMkLst>
        </pc:spChg>
        <pc:spChg chg="mod">
          <ac:chgData name="Daniel EA4FFI" userId="63495d459eac05b4" providerId="Windows Live" clId="Web-{98326205-AC42-47C5-A6FB-A8413E28A6F9}" dt="2023-04-05T22:37:15.299" v="53" actId="20577"/>
          <ac:spMkLst>
            <pc:docMk/>
            <pc:sldMk cId="3271709233" sldId="275"/>
            <ac:spMk id="51" creationId="{065527F2-A6F5-55BF-8A7F-FD35D4B8C794}"/>
          </ac:spMkLst>
        </pc:spChg>
        <pc:spChg chg="mod">
          <ac:chgData name="Daniel EA4FFI" userId="63495d459eac05b4" providerId="Windows Live" clId="Web-{98326205-AC42-47C5-A6FB-A8413E28A6F9}" dt="2023-04-05T22:37:56.081" v="63" actId="20577"/>
          <ac:spMkLst>
            <pc:docMk/>
            <pc:sldMk cId="3271709233" sldId="275"/>
            <ac:spMk id="52" creationId="{C18E734E-31B3-A49D-6835-17855164EB3D}"/>
          </ac:spMkLst>
        </pc:spChg>
        <pc:spChg chg="mod">
          <ac:chgData name="Daniel EA4FFI" userId="63495d459eac05b4" providerId="Windows Live" clId="Web-{98326205-AC42-47C5-A6FB-A8413E28A6F9}" dt="2023-04-05T22:38:32.488" v="73" actId="20577"/>
          <ac:spMkLst>
            <pc:docMk/>
            <pc:sldMk cId="3271709233" sldId="275"/>
            <ac:spMk id="53" creationId="{718CD4F7-C6FD-B714-2B01-4207A5C6E44F}"/>
          </ac:spMkLst>
        </pc:spChg>
        <pc:spChg chg="mod">
          <ac:chgData name="Daniel EA4FFI" userId="63495d459eac05b4" providerId="Windows Live" clId="Web-{98326205-AC42-47C5-A6FB-A8413E28A6F9}" dt="2023-04-05T22:39:16.411" v="75" actId="20577"/>
          <ac:spMkLst>
            <pc:docMk/>
            <pc:sldMk cId="3271709233" sldId="275"/>
            <ac:spMk id="54" creationId="{F83AA73A-4960-D1B9-014E-82D9ACFB58AD}"/>
          </ac:spMkLst>
        </pc:spChg>
        <pc:spChg chg="mod">
          <ac:chgData name="Daniel EA4FFI" userId="63495d459eac05b4" providerId="Windows Live" clId="Web-{98326205-AC42-47C5-A6FB-A8413E28A6F9}" dt="2023-04-05T22:39:40.833" v="79" actId="20577"/>
          <ac:spMkLst>
            <pc:docMk/>
            <pc:sldMk cId="3271709233" sldId="275"/>
            <ac:spMk id="55" creationId="{69DEDD47-1CE6-32ED-3803-B68B143E49EA}"/>
          </ac:spMkLst>
        </pc:spChg>
        <pc:spChg chg="mod">
          <ac:chgData name="Daniel EA4FFI" userId="63495d459eac05b4" providerId="Windows Live" clId="Web-{98326205-AC42-47C5-A6FB-A8413E28A6F9}" dt="2023-04-05T22:39:53.724" v="84" actId="20577"/>
          <ac:spMkLst>
            <pc:docMk/>
            <pc:sldMk cId="3271709233" sldId="275"/>
            <ac:spMk id="56" creationId="{AFEAA3B9-1A22-C7FE-83E6-C24E67F95A81}"/>
          </ac:spMkLst>
        </pc:spChg>
      </pc:sldChg>
      <pc:sldChg chg="addSp delSp modSp">
        <pc:chgData name="Daniel EA4FFI" userId="63495d459eac05b4" providerId="Windows Live" clId="Web-{98326205-AC42-47C5-A6FB-A8413E28A6F9}" dt="2023-04-06T00:02:07.973" v="949" actId="1076"/>
        <pc:sldMkLst>
          <pc:docMk/>
          <pc:sldMk cId="1700453277" sldId="277"/>
        </pc:sldMkLst>
        <pc:spChg chg="del">
          <ac:chgData name="Daniel EA4FFI" userId="63495d459eac05b4" providerId="Windows Live" clId="Web-{98326205-AC42-47C5-A6FB-A8413E28A6F9}" dt="2023-04-05T23:58:36.262" v="937"/>
          <ac:spMkLst>
            <pc:docMk/>
            <pc:sldMk cId="1700453277" sldId="277"/>
            <ac:spMk id="3" creationId="{1E368E48-739B-2FE1-5851-85DE4CFE43C2}"/>
          </ac:spMkLst>
        </pc:spChg>
        <pc:picChg chg="add mod">
          <ac:chgData name="Daniel EA4FFI" userId="63495d459eac05b4" providerId="Windows Live" clId="Web-{98326205-AC42-47C5-A6FB-A8413E28A6F9}" dt="2023-04-06T00:02:07.973" v="949" actId="1076"/>
          <ac:picMkLst>
            <pc:docMk/>
            <pc:sldMk cId="1700453277" sldId="277"/>
            <ac:picMk id="5" creationId="{81E8B70D-68F1-2CC0-65D2-6D35A0CFCD72}"/>
          </ac:picMkLst>
        </pc:picChg>
        <pc:picChg chg="add mod">
          <ac:chgData name="Daniel EA4FFI" userId="63495d459eac05b4" providerId="Windows Live" clId="Web-{98326205-AC42-47C5-A6FB-A8413E28A6F9}" dt="2023-04-06T00:01:20.768" v="946" actId="14100"/>
          <ac:picMkLst>
            <pc:docMk/>
            <pc:sldMk cId="1700453277" sldId="277"/>
            <ac:picMk id="6" creationId="{3B0320C5-8B23-E0F8-BD09-2231F0103042}"/>
          </ac:picMkLst>
        </pc:picChg>
      </pc:sldChg>
      <pc:sldChg chg="addSp delSp modSp">
        <pc:chgData name="Daniel EA4FFI" userId="63495d459eac05b4" providerId="Windows Live" clId="Web-{98326205-AC42-47C5-A6FB-A8413E28A6F9}" dt="2023-04-05T23:44:51.053" v="880" actId="1076"/>
        <pc:sldMkLst>
          <pc:docMk/>
          <pc:sldMk cId="1700453277" sldId="282"/>
        </pc:sldMkLst>
        <pc:spChg chg="mod">
          <ac:chgData name="Daniel EA4FFI" userId="63495d459eac05b4" providerId="Windows Live" clId="Web-{98326205-AC42-47C5-A6FB-A8413E28A6F9}" dt="2023-04-05T23:41:32.766" v="845" actId="20577"/>
          <ac:spMkLst>
            <pc:docMk/>
            <pc:sldMk cId="1700453277" sldId="282"/>
            <ac:spMk id="2" creationId="{D4170244-BC24-419E-1109-DE204AEBA12C}"/>
          </ac:spMkLst>
        </pc:spChg>
        <pc:spChg chg="del">
          <ac:chgData name="Daniel EA4FFI" userId="63495d459eac05b4" providerId="Windows Live" clId="Web-{98326205-AC42-47C5-A6FB-A8413E28A6F9}" dt="2023-04-05T23:25:38.740" v="699"/>
          <ac:spMkLst>
            <pc:docMk/>
            <pc:sldMk cId="1700453277" sldId="282"/>
            <ac:spMk id="3" creationId="{1E368E48-739B-2FE1-5851-85DE4CFE43C2}"/>
          </ac:spMkLst>
        </pc:spChg>
        <pc:spChg chg="add mod">
          <ac:chgData name="Daniel EA4FFI" userId="63495d459eac05b4" providerId="Windows Live" clId="Web-{98326205-AC42-47C5-A6FB-A8413E28A6F9}" dt="2023-04-05T23:44:51.053" v="880" actId="1076"/>
          <ac:spMkLst>
            <pc:docMk/>
            <pc:sldMk cId="1700453277" sldId="282"/>
            <ac:spMk id="14" creationId="{B583C019-0566-9AB4-6329-A265C9BA9E00}"/>
          </ac:spMkLst>
        </pc:spChg>
        <pc:picChg chg="add mod">
          <ac:chgData name="Daniel EA4FFI" userId="63495d459eac05b4" providerId="Windows Live" clId="Web-{98326205-AC42-47C5-A6FB-A8413E28A6F9}" dt="2023-04-05T23:27:24.649" v="703" actId="1076"/>
          <ac:picMkLst>
            <pc:docMk/>
            <pc:sldMk cId="1700453277" sldId="282"/>
            <ac:picMk id="5" creationId="{35D74685-06DE-8414-BAB0-C512DDF3215A}"/>
          </ac:picMkLst>
        </pc:picChg>
        <pc:inkChg chg="add">
          <ac:chgData name="Daniel EA4FFI" userId="63495d459eac05b4" providerId="Windows Live" clId="Web-{98326205-AC42-47C5-A6FB-A8413E28A6F9}" dt="2023-04-05T23:28:26.745" v="704"/>
          <ac:inkMkLst>
            <pc:docMk/>
            <pc:sldMk cId="1700453277" sldId="282"/>
            <ac:inkMk id="6" creationId="{3BD6C2C6-7C38-F012-EE5B-F80013D2F859}"/>
          </ac:inkMkLst>
        </pc:inkChg>
        <pc:inkChg chg="add del">
          <ac:chgData name="Daniel EA4FFI" userId="63495d459eac05b4" providerId="Windows Live" clId="Web-{98326205-AC42-47C5-A6FB-A8413E28A6F9}" dt="2023-04-05T23:28:30.041" v="706"/>
          <ac:inkMkLst>
            <pc:docMk/>
            <pc:sldMk cId="1700453277" sldId="282"/>
            <ac:inkMk id="8" creationId="{AEE36822-AACA-8B75-A038-5173B6861148}"/>
          </ac:inkMkLst>
        </pc:inkChg>
        <pc:inkChg chg="add">
          <ac:chgData name="Daniel EA4FFI" userId="63495d459eac05b4" providerId="Windows Live" clId="Web-{98326205-AC42-47C5-A6FB-A8413E28A6F9}" dt="2023-04-05T23:28:34.526" v="707"/>
          <ac:inkMkLst>
            <pc:docMk/>
            <pc:sldMk cId="1700453277" sldId="282"/>
            <ac:inkMk id="9" creationId="{6E71627B-5E2C-6A7E-71AF-A1E3F4A34FAF}"/>
          </ac:inkMkLst>
        </pc:inkChg>
        <pc:inkChg chg="add">
          <ac:chgData name="Daniel EA4FFI" userId="63495d459eac05b4" providerId="Windows Live" clId="Web-{98326205-AC42-47C5-A6FB-A8413E28A6F9}" dt="2023-04-05T23:28:39.182" v="708"/>
          <ac:inkMkLst>
            <pc:docMk/>
            <pc:sldMk cId="1700453277" sldId="282"/>
            <ac:inkMk id="10" creationId="{260A2D8E-E970-B2E2-8433-D7F613ECA800}"/>
          </ac:inkMkLst>
        </pc:inkChg>
        <pc:inkChg chg="add">
          <ac:chgData name="Daniel EA4FFI" userId="63495d459eac05b4" providerId="Windows Live" clId="Web-{98326205-AC42-47C5-A6FB-A8413E28A6F9}" dt="2023-04-05T23:28:51.855" v="709"/>
          <ac:inkMkLst>
            <pc:docMk/>
            <pc:sldMk cId="1700453277" sldId="282"/>
            <ac:inkMk id="11" creationId="{9590FE0B-E005-B46E-B151-D4D04B7A21DC}"/>
          </ac:inkMkLst>
        </pc:inkChg>
        <pc:inkChg chg="add">
          <ac:chgData name="Daniel EA4FFI" userId="63495d459eac05b4" providerId="Windows Live" clId="Web-{98326205-AC42-47C5-A6FB-A8413E28A6F9}" dt="2023-04-05T23:28:53.917" v="710"/>
          <ac:inkMkLst>
            <pc:docMk/>
            <pc:sldMk cId="1700453277" sldId="282"/>
            <ac:inkMk id="12" creationId="{DC9F7B7C-349D-467F-5E22-628C3D8BE304}"/>
          </ac:inkMkLst>
        </pc:inkChg>
      </pc:sldChg>
      <pc:sldChg chg="del">
        <pc:chgData name="Daniel EA4FFI" userId="63495d459eac05b4" providerId="Windows Live" clId="Web-{98326205-AC42-47C5-A6FB-A8413E28A6F9}" dt="2023-04-05T23:19:03.777" v="633"/>
        <pc:sldMkLst>
          <pc:docMk/>
          <pc:sldMk cId="1087749768" sldId="286"/>
        </pc:sldMkLst>
      </pc:sldChg>
      <pc:sldChg chg="modSp">
        <pc:chgData name="Daniel EA4FFI" userId="63495d459eac05b4" providerId="Windows Live" clId="Web-{98326205-AC42-47C5-A6FB-A8413E28A6F9}" dt="2023-04-05T22:55:00.530" v="350" actId="1076"/>
        <pc:sldMkLst>
          <pc:docMk/>
          <pc:sldMk cId="778123743" sldId="288"/>
        </pc:sldMkLst>
        <pc:spChg chg="mod">
          <ac:chgData name="Daniel EA4FFI" userId="63495d459eac05b4" providerId="Windows Live" clId="Web-{98326205-AC42-47C5-A6FB-A8413E28A6F9}" dt="2023-04-05T22:54:51.092" v="348" actId="20577"/>
          <ac:spMkLst>
            <pc:docMk/>
            <pc:sldMk cId="778123743" sldId="288"/>
            <ac:spMk id="8" creationId="{33205A30-84F7-A06C-D1C5-92CBA2AD58E1}"/>
          </ac:spMkLst>
        </pc:spChg>
        <pc:picChg chg="mod">
          <ac:chgData name="Daniel EA4FFI" userId="63495d459eac05b4" providerId="Windows Live" clId="Web-{98326205-AC42-47C5-A6FB-A8413E28A6F9}" dt="2023-04-05T22:55:00.530" v="350" actId="1076"/>
          <ac:picMkLst>
            <pc:docMk/>
            <pc:sldMk cId="778123743" sldId="288"/>
            <ac:picMk id="17412" creationId="{00000000-0000-0000-0000-000000000000}"/>
          </ac:picMkLst>
        </pc:picChg>
        <pc:picChg chg="mod">
          <ac:chgData name="Daniel EA4FFI" userId="63495d459eac05b4" providerId="Windows Live" clId="Web-{98326205-AC42-47C5-A6FB-A8413E28A6F9}" dt="2023-04-05T22:54:58.092" v="349" actId="1076"/>
          <ac:picMkLst>
            <pc:docMk/>
            <pc:sldMk cId="778123743" sldId="288"/>
            <ac:picMk id="17414" creationId="{00000000-0000-0000-0000-000000000000}"/>
          </ac:picMkLst>
        </pc:picChg>
      </pc:sldChg>
      <pc:sldChg chg="modSp">
        <pc:chgData name="Daniel EA4FFI" userId="63495d459eac05b4" providerId="Windows Live" clId="Web-{98326205-AC42-47C5-A6FB-A8413E28A6F9}" dt="2023-04-05T22:59:02.348" v="370" actId="20577"/>
        <pc:sldMkLst>
          <pc:docMk/>
          <pc:sldMk cId="778123743" sldId="291"/>
        </pc:sldMkLst>
        <pc:spChg chg="mod">
          <ac:chgData name="Daniel EA4FFI" userId="63495d459eac05b4" providerId="Windows Live" clId="Web-{98326205-AC42-47C5-A6FB-A8413E28A6F9}" dt="2023-04-05T22:59:02.348" v="370" actId="20577"/>
          <ac:spMkLst>
            <pc:docMk/>
            <pc:sldMk cId="778123743" sldId="291"/>
            <ac:spMk id="5" creationId="{33205A30-84F7-A06C-D1C5-92CBA2AD58E1}"/>
          </ac:spMkLst>
        </pc:spChg>
      </pc:sldChg>
      <pc:sldChg chg="addSp modSp">
        <pc:chgData name="Daniel EA4FFI" userId="63495d459eac05b4" providerId="Windows Live" clId="Web-{98326205-AC42-47C5-A6FB-A8413E28A6F9}" dt="2023-04-05T22:52:52.730" v="302" actId="1076"/>
        <pc:sldMkLst>
          <pc:docMk/>
          <pc:sldMk cId="3271709233" sldId="292"/>
        </pc:sldMkLst>
        <pc:spChg chg="add">
          <ac:chgData name="Daniel EA4FFI" userId="63495d459eac05b4" providerId="Windows Live" clId="Web-{98326205-AC42-47C5-A6FB-A8413E28A6F9}" dt="2023-04-05T22:52:18.807" v="290"/>
          <ac:spMkLst>
            <pc:docMk/>
            <pc:sldMk cId="3271709233" sldId="292"/>
            <ac:spMk id="5" creationId="{147007BC-E040-8BC2-D737-52FBAC5DB82C}"/>
          </ac:spMkLst>
        </pc:spChg>
        <pc:spChg chg="add mod">
          <ac:chgData name="Daniel EA4FFI" userId="63495d459eac05b4" providerId="Windows Live" clId="Web-{98326205-AC42-47C5-A6FB-A8413E28A6F9}" dt="2023-04-05T22:52:52.730" v="302" actId="1076"/>
          <ac:spMkLst>
            <pc:docMk/>
            <pc:sldMk cId="3271709233" sldId="292"/>
            <ac:spMk id="6" creationId="{8387BC40-A6C7-1515-57F9-B5F5E12C538F}"/>
          </ac:spMkLst>
        </pc:spChg>
        <pc:spChg chg="mod">
          <ac:chgData name="Daniel EA4FFI" userId="63495d459eac05b4" providerId="Windows Live" clId="Web-{98326205-AC42-47C5-A6FB-A8413E28A6F9}" dt="2023-04-05T22:52:47.636" v="300" actId="20577"/>
          <ac:spMkLst>
            <pc:docMk/>
            <pc:sldMk cId="3271709233" sldId="292"/>
            <ac:spMk id="72" creationId="{1E368E48-739B-2FE1-5851-85DE4CFE43C2}"/>
          </ac:spMkLst>
        </pc:spChg>
        <pc:picChg chg="add mod">
          <ac:chgData name="Daniel EA4FFI" userId="63495d459eac05b4" providerId="Windows Live" clId="Web-{98326205-AC42-47C5-A6FB-A8413E28A6F9}" dt="2023-04-05T22:51:18.462" v="285" actId="1076"/>
          <ac:picMkLst>
            <pc:docMk/>
            <pc:sldMk cId="3271709233" sldId="292"/>
            <ac:picMk id="3" creationId="{24944B6D-7BE3-8AF3-9D25-31829E1FD46C}"/>
          </ac:picMkLst>
        </pc:picChg>
      </pc:sldChg>
      <pc:sldChg chg="addSp delSp modSp add replId">
        <pc:chgData name="Daniel EA4FFI" userId="63495d459eac05b4" providerId="Windows Live" clId="Web-{98326205-AC42-47C5-A6FB-A8413E28A6F9}" dt="2023-04-05T23:57:51.339" v="936"/>
        <pc:sldMkLst>
          <pc:docMk/>
          <pc:sldMk cId="2361117916" sldId="293"/>
        </pc:sldMkLst>
        <pc:spChg chg="mod">
          <ac:chgData name="Daniel EA4FFI" userId="63495d459eac05b4" providerId="Windows Live" clId="Web-{98326205-AC42-47C5-A6FB-A8413E28A6F9}" dt="2023-04-05T23:41:06.953" v="834" actId="20577"/>
          <ac:spMkLst>
            <pc:docMk/>
            <pc:sldMk cId="2361117916" sldId="293"/>
            <ac:spMk id="2" creationId="{D4170244-BC24-419E-1109-DE204AEBA12C}"/>
          </ac:spMkLst>
        </pc:spChg>
        <pc:spChg chg="del">
          <ac:chgData name="Daniel EA4FFI" userId="63495d459eac05b4" providerId="Windows Live" clId="Web-{98326205-AC42-47C5-A6FB-A8413E28A6F9}" dt="2023-04-05T23:41:15.203" v="835"/>
          <ac:spMkLst>
            <pc:docMk/>
            <pc:sldMk cId="2361117916" sldId="293"/>
            <ac:spMk id="3" creationId="{1E368E48-739B-2FE1-5851-85DE4CFE43C2}"/>
          </ac:spMkLst>
        </pc:spChg>
        <pc:spChg chg="add mod">
          <ac:chgData name="Daniel EA4FFI" userId="63495d459eac05b4" providerId="Windows Live" clId="Web-{98326205-AC42-47C5-A6FB-A8413E28A6F9}" dt="2023-04-05T23:56:34.821" v="915" actId="1076"/>
          <ac:spMkLst>
            <pc:docMk/>
            <pc:sldMk cId="2361117916" sldId="293"/>
            <ac:spMk id="9" creationId="{402F52DD-2410-1392-C954-3622D84B8B61}"/>
          </ac:spMkLst>
        </pc:spChg>
        <pc:spChg chg="add mod">
          <ac:chgData name="Daniel EA4FFI" userId="63495d459eac05b4" providerId="Windows Live" clId="Web-{98326205-AC42-47C5-A6FB-A8413E28A6F9}" dt="2023-04-05T23:57:40.213" v="934" actId="20577"/>
          <ac:spMkLst>
            <pc:docMk/>
            <pc:sldMk cId="2361117916" sldId="293"/>
            <ac:spMk id="14" creationId="{45EF61BD-21C4-497F-7F14-7399A42010CE}"/>
          </ac:spMkLst>
        </pc:spChg>
        <pc:picChg chg="add mod">
          <ac:chgData name="Daniel EA4FFI" userId="63495d459eac05b4" providerId="Windows Live" clId="Web-{98326205-AC42-47C5-A6FB-A8413E28A6F9}" dt="2023-04-05T23:56:31.196" v="914" actId="1076"/>
          <ac:picMkLst>
            <pc:docMk/>
            <pc:sldMk cId="2361117916" sldId="293"/>
            <ac:picMk id="6" creationId="{8444388E-ABE4-9C16-9FB7-4A4ABC308618}"/>
          </ac:picMkLst>
        </pc:picChg>
        <pc:picChg chg="add del mod">
          <ac:chgData name="Daniel EA4FFI" userId="63495d459eac05b4" providerId="Windows Live" clId="Web-{98326205-AC42-47C5-A6FB-A8413E28A6F9}" dt="2023-04-05T23:48:30.246" v="906"/>
          <ac:picMkLst>
            <pc:docMk/>
            <pc:sldMk cId="2361117916" sldId="293"/>
            <ac:picMk id="10" creationId="{A5371477-2F65-5892-CEEA-AB92D2D7E5AB}"/>
          </ac:picMkLst>
        </pc:picChg>
        <pc:picChg chg="add mod">
          <ac:chgData name="Daniel EA4FFI" userId="63495d459eac05b4" providerId="Windows Live" clId="Web-{98326205-AC42-47C5-A6FB-A8413E28A6F9}" dt="2023-04-05T23:56:42.446" v="918" actId="14100"/>
          <ac:picMkLst>
            <pc:docMk/>
            <pc:sldMk cId="2361117916" sldId="293"/>
            <ac:picMk id="13" creationId="{BA97EBFF-9F95-4DC4-D817-AB7C4DC480CF}"/>
          </ac:picMkLst>
        </pc:picChg>
        <pc:inkChg chg="add del">
          <ac:chgData name="Daniel EA4FFI" userId="63495d459eac05b4" providerId="Windows Live" clId="Web-{98326205-AC42-47C5-A6FB-A8413E28A6F9}" dt="2023-04-05T23:40:45.984" v="820"/>
          <ac:inkMkLst>
            <pc:docMk/>
            <pc:sldMk cId="2361117916" sldId="293"/>
            <ac:inkMk id="5" creationId="{7A8ADAF7-477A-B6C3-7C24-9C127783684A}"/>
          </ac:inkMkLst>
        </pc:inkChg>
        <pc:inkChg chg="add">
          <ac:chgData name="Daniel EA4FFI" userId="63495d459eac05b4" providerId="Windows Live" clId="Web-{98326205-AC42-47C5-A6FB-A8413E28A6F9}" dt="2023-04-05T23:48:10.839" v="903"/>
          <ac:inkMkLst>
            <pc:docMk/>
            <pc:sldMk cId="2361117916" sldId="293"/>
            <ac:inkMk id="11" creationId="{0E9ED7F9-D1A9-9935-12CF-00DCE6FA3B8F}"/>
          </ac:inkMkLst>
        </pc:inkChg>
        <pc:inkChg chg="add del">
          <ac:chgData name="Daniel EA4FFI" userId="63495d459eac05b4" providerId="Windows Live" clId="Web-{98326205-AC42-47C5-A6FB-A8413E28A6F9}" dt="2023-04-05T23:48:26.918" v="905"/>
          <ac:inkMkLst>
            <pc:docMk/>
            <pc:sldMk cId="2361117916" sldId="293"/>
            <ac:inkMk id="12" creationId="{C3AB3369-A681-750F-FBCA-F8D45796A9B4}"/>
          </ac:inkMkLst>
        </pc:inkChg>
        <pc:inkChg chg="add">
          <ac:chgData name="Daniel EA4FFI" userId="63495d459eac05b4" providerId="Windows Live" clId="Web-{98326205-AC42-47C5-A6FB-A8413E28A6F9}" dt="2023-04-05T23:57:49.323" v="935"/>
          <ac:inkMkLst>
            <pc:docMk/>
            <pc:sldMk cId="2361117916" sldId="293"/>
            <ac:inkMk id="15" creationId="{04C3FC61-F544-5D88-3D8E-6862DB5B3248}"/>
          </ac:inkMkLst>
        </pc:inkChg>
        <pc:inkChg chg="add">
          <ac:chgData name="Daniel EA4FFI" userId="63495d459eac05b4" providerId="Windows Live" clId="Web-{98326205-AC42-47C5-A6FB-A8413E28A6F9}" dt="2023-04-05T23:57:51.339" v="936"/>
          <ac:inkMkLst>
            <pc:docMk/>
            <pc:sldMk cId="2361117916" sldId="293"/>
            <ac:inkMk id="16" creationId="{9FFEC848-D120-4B65-20A9-05FFBA5CC27B}"/>
          </ac:inkMkLst>
        </pc:inkChg>
      </pc:sldChg>
      <pc:sldChg chg="addSp delSp modSp add replId">
        <pc:chgData name="Daniel EA4FFI" userId="63495d459eac05b4" providerId="Windows Live" clId="Web-{98326205-AC42-47C5-A6FB-A8413E28A6F9}" dt="2023-04-05T23:41:24.954" v="841" actId="20577"/>
        <pc:sldMkLst>
          <pc:docMk/>
          <pc:sldMk cId="3684235108" sldId="294"/>
        </pc:sldMkLst>
        <pc:spChg chg="mod">
          <ac:chgData name="Daniel EA4FFI" userId="63495d459eac05b4" providerId="Windows Live" clId="Web-{98326205-AC42-47C5-A6FB-A8413E28A6F9}" dt="2023-04-05T23:41:24.954" v="841" actId="20577"/>
          <ac:spMkLst>
            <pc:docMk/>
            <pc:sldMk cId="3684235108" sldId="294"/>
            <ac:spMk id="2" creationId="{D4170244-BC24-419E-1109-DE204AEBA12C}"/>
          </ac:spMkLst>
        </pc:spChg>
        <pc:spChg chg="add mod">
          <ac:chgData name="Daniel EA4FFI" userId="63495d459eac05b4" providerId="Windows Live" clId="Web-{98326205-AC42-47C5-A6FB-A8413E28A6F9}" dt="2023-04-05T23:37:47.948" v="790" actId="1076"/>
          <ac:spMkLst>
            <pc:docMk/>
            <pc:sldMk cId="3684235108" sldId="294"/>
            <ac:spMk id="15" creationId="{0DDE74C9-041E-3FF4-12FC-408402F6DB4C}"/>
          </ac:spMkLst>
        </pc:spChg>
        <pc:spChg chg="add mod">
          <ac:chgData name="Daniel EA4FFI" userId="63495d459eac05b4" providerId="Windows Live" clId="Web-{98326205-AC42-47C5-A6FB-A8413E28A6F9}" dt="2023-04-05T23:36:26.618" v="784" actId="1076"/>
          <ac:spMkLst>
            <pc:docMk/>
            <pc:sldMk cId="3684235108" sldId="294"/>
            <ac:spMk id="17" creationId="{E1AE4B2A-06AF-FBF2-A42F-5856828E3D44}"/>
          </ac:spMkLst>
        </pc:spChg>
        <pc:spChg chg="add mod">
          <ac:chgData name="Daniel EA4FFI" userId="63495d459eac05b4" providerId="Windows Live" clId="Web-{98326205-AC42-47C5-A6FB-A8413E28A6F9}" dt="2023-04-05T23:38:30.137" v="805" actId="20577"/>
          <ac:spMkLst>
            <pc:docMk/>
            <pc:sldMk cId="3684235108" sldId="294"/>
            <ac:spMk id="19" creationId="{237F879C-8CFD-96E2-3E85-0561E00C69CE}"/>
          </ac:spMkLst>
        </pc:spChg>
        <pc:picChg chg="del">
          <ac:chgData name="Daniel EA4FFI" userId="63495d459eac05b4" providerId="Windows Live" clId="Web-{98326205-AC42-47C5-A6FB-A8413E28A6F9}" dt="2023-04-05T23:29:36.606" v="714"/>
          <ac:picMkLst>
            <pc:docMk/>
            <pc:sldMk cId="3684235108" sldId="294"/>
            <ac:picMk id="5" creationId="{35D74685-06DE-8414-BAB0-C512DDF3215A}"/>
          </ac:picMkLst>
        </pc:picChg>
        <pc:picChg chg="add mod">
          <ac:chgData name="Daniel EA4FFI" userId="63495d459eac05b4" providerId="Windows Live" clId="Web-{98326205-AC42-47C5-A6FB-A8413E28A6F9}" dt="2023-04-05T23:37:49.480" v="791" actId="1076"/>
          <ac:picMkLst>
            <pc:docMk/>
            <pc:sldMk cId="3684235108" sldId="294"/>
            <ac:picMk id="13" creationId="{6B9D0FDC-B665-50C4-0E7E-3F4E6D21D6B1}"/>
          </ac:picMkLst>
        </pc:picChg>
        <pc:picChg chg="add mod">
          <ac:chgData name="Daniel EA4FFI" userId="63495d459eac05b4" providerId="Windows Live" clId="Web-{98326205-AC42-47C5-A6FB-A8413E28A6F9}" dt="2023-04-05T23:36:02.742" v="775" actId="1076"/>
          <ac:picMkLst>
            <pc:docMk/>
            <pc:sldMk cId="3684235108" sldId="294"/>
            <ac:picMk id="16" creationId="{B55D135F-44F0-52C7-4F99-A1AB143CE9CD}"/>
          </ac:picMkLst>
        </pc:picChg>
        <pc:picChg chg="add mod">
          <ac:chgData name="Daniel EA4FFI" userId="63495d459eac05b4" providerId="Windows Live" clId="Web-{98326205-AC42-47C5-A6FB-A8413E28A6F9}" dt="2023-04-05T23:37:34.417" v="788" actId="1076"/>
          <ac:picMkLst>
            <pc:docMk/>
            <pc:sldMk cId="3684235108" sldId="294"/>
            <ac:picMk id="18" creationId="{6FED24C9-779D-E7F6-BF0F-33D8EA286FFB}"/>
          </ac:picMkLst>
        </pc:picChg>
        <pc:inkChg chg="add del">
          <ac:chgData name="Daniel EA4FFI" userId="63495d459eac05b4" providerId="Windows Live" clId="Web-{98326205-AC42-47C5-A6FB-A8413E28A6F9}" dt="2023-04-05T23:29:40.090" v="716"/>
          <ac:inkMkLst>
            <pc:docMk/>
            <pc:sldMk cId="3684235108" sldId="294"/>
            <ac:inkMk id="3" creationId="{97B0A055-F847-7D24-388C-EC6B56093252}"/>
          </ac:inkMkLst>
        </pc:inkChg>
        <pc:inkChg chg="del">
          <ac:chgData name="Daniel EA4FFI" userId="63495d459eac05b4" providerId="Windows Live" clId="Web-{98326205-AC42-47C5-A6FB-A8413E28A6F9}" dt="2023-04-05T23:29:40.090" v="720"/>
          <ac:inkMkLst>
            <pc:docMk/>
            <pc:sldMk cId="3684235108" sldId="294"/>
            <ac:inkMk id="6" creationId="{3BD6C2C6-7C38-F012-EE5B-F80013D2F859}"/>
          </ac:inkMkLst>
        </pc:inkChg>
        <pc:inkChg chg="add del">
          <ac:chgData name="Daniel EA4FFI" userId="63495d459eac05b4" providerId="Windows Live" clId="Web-{98326205-AC42-47C5-A6FB-A8413E28A6F9}" dt="2023-04-05T23:29:40.090" v="715"/>
          <ac:inkMkLst>
            <pc:docMk/>
            <pc:sldMk cId="3684235108" sldId="294"/>
            <ac:inkMk id="8" creationId="{3583BF51-B4D4-E7A6-8F52-7E68C580364A}"/>
          </ac:inkMkLst>
        </pc:inkChg>
        <pc:inkChg chg="del">
          <ac:chgData name="Daniel EA4FFI" userId="63495d459eac05b4" providerId="Windows Live" clId="Web-{98326205-AC42-47C5-A6FB-A8413E28A6F9}" dt="2023-04-05T23:29:40.090" v="719"/>
          <ac:inkMkLst>
            <pc:docMk/>
            <pc:sldMk cId="3684235108" sldId="294"/>
            <ac:inkMk id="9" creationId="{6E71627B-5E2C-6A7E-71AF-A1E3F4A34FAF}"/>
          </ac:inkMkLst>
        </pc:inkChg>
        <pc:inkChg chg="del">
          <ac:chgData name="Daniel EA4FFI" userId="63495d459eac05b4" providerId="Windows Live" clId="Web-{98326205-AC42-47C5-A6FB-A8413E28A6F9}" dt="2023-04-05T23:29:40.090" v="718"/>
          <ac:inkMkLst>
            <pc:docMk/>
            <pc:sldMk cId="3684235108" sldId="294"/>
            <ac:inkMk id="10" creationId="{260A2D8E-E970-B2E2-8433-D7F613ECA800}"/>
          </ac:inkMkLst>
        </pc:inkChg>
        <pc:inkChg chg="del">
          <ac:chgData name="Daniel EA4FFI" userId="63495d459eac05b4" providerId="Windows Live" clId="Web-{98326205-AC42-47C5-A6FB-A8413E28A6F9}" dt="2023-04-05T23:29:41.731" v="721"/>
          <ac:inkMkLst>
            <pc:docMk/>
            <pc:sldMk cId="3684235108" sldId="294"/>
            <ac:inkMk id="11" creationId="{9590FE0B-E005-B46E-B151-D4D04B7A21DC}"/>
          </ac:inkMkLst>
        </pc:inkChg>
        <pc:inkChg chg="del">
          <ac:chgData name="Daniel EA4FFI" userId="63495d459eac05b4" providerId="Windows Live" clId="Web-{98326205-AC42-47C5-A6FB-A8413E28A6F9}" dt="2023-04-05T23:29:40.090" v="717"/>
          <ac:inkMkLst>
            <pc:docMk/>
            <pc:sldMk cId="3684235108" sldId="294"/>
            <ac:inkMk id="12" creationId="{DC9F7B7C-349D-467F-5E22-628C3D8BE304}"/>
          </ac:inkMkLst>
        </pc:inkChg>
        <pc:inkChg chg="add">
          <ac:chgData name="Daniel EA4FFI" userId="63495d459eac05b4" providerId="Windows Live" clId="Web-{98326205-AC42-47C5-A6FB-A8413E28A6F9}" dt="2023-04-05T23:38:30.512" v="806"/>
          <ac:inkMkLst>
            <pc:docMk/>
            <pc:sldMk cId="3684235108" sldId="294"/>
            <ac:inkMk id="20" creationId="{E75A7C44-7956-DDE3-75B8-EEB34F50B8AD}"/>
          </ac:inkMkLst>
        </pc:inkChg>
        <pc:inkChg chg="add">
          <ac:chgData name="Daniel EA4FFI" userId="63495d459eac05b4" providerId="Windows Live" clId="Web-{98326205-AC42-47C5-A6FB-A8413E28A6F9}" dt="2023-04-05T23:38:46.778" v="807"/>
          <ac:inkMkLst>
            <pc:docMk/>
            <pc:sldMk cId="3684235108" sldId="294"/>
            <ac:inkMk id="21" creationId="{119A0CC2-241F-1466-330B-AF0DD9D48CBA}"/>
          </ac:inkMkLst>
        </pc:inkChg>
        <pc:inkChg chg="add">
          <ac:chgData name="Daniel EA4FFI" userId="63495d459eac05b4" providerId="Windows Live" clId="Web-{98326205-AC42-47C5-A6FB-A8413E28A6F9}" dt="2023-04-05T23:38:52.637" v="808"/>
          <ac:inkMkLst>
            <pc:docMk/>
            <pc:sldMk cId="3684235108" sldId="294"/>
            <ac:inkMk id="22" creationId="{5A95D533-D809-6FF1-D5F3-E61D8B85302A}"/>
          </ac:inkMkLst>
        </pc:inkChg>
        <pc:inkChg chg="add">
          <ac:chgData name="Daniel EA4FFI" userId="63495d459eac05b4" providerId="Windows Live" clId="Web-{98326205-AC42-47C5-A6FB-A8413E28A6F9}" dt="2023-04-05T23:38:55.122" v="809"/>
          <ac:inkMkLst>
            <pc:docMk/>
            <pc:sldMk cId="3684235108" sldId="294"/>
            <ac:inkMk id="23" creationId="{8C15D093-4163-2E8F-1747-D9A81F2B9E56}"/>
          </ac:inkMkLst>
        </pc:inkChg>
        <pc:inkChg chg="add">
          <ac:chgData name="Daniel EA4FFI" userId="63495d459eac05b4" providerId="Windows Live" clId="Web-{98326205-AC42-47C5-A6FB-A8413E28A6F9}" dt="2023-04-05T23:38:57.419" v="810"/>
          <ac:inkMkLst>
            <pc:docMk/>
            <pc:sldMk cId="3684235108" sldId="294"/>
            <ac:inkMk id="24" creationId="{E665FB8A-41ED-C89A-84DF-1E85D876FB80}"/>
          </ac:inkMkLst>
        </pc:inkChg>
        <pc:inkChg chg="add">
          <ac:chgData name="Daniel EA4FFI" userId="63495d459eac05b4" providerId="Windows Live" clId="Web-{98326205-AC42-47C5-A6FB-A8413E28A6F9}" dt="2023-04-05T23:39:01.075" v="811"/>
          <ac:inkMkLst>
            <pc:docMk/>
            <pc:sldMk cId="3684235108" sldId="294"/>
            <ac:inkMk id="25" creationId="{E42CD2B7-2201-FE98-7603-8DFE51B4ABC1}"/>
          </ac:inkMkLst>
        </pc:inkChg>
        <pc:inkChg chg="add">
          <ac:chgData name="Daniel EA4FFI" userId="63495d459eac05b4" providerId="Windows Live" clId="Web-{98326205-AC42-47C5-A6FB-A8413E28A6F9}" dt="2023-04-05T23:39:03.638" v="812"/>
          <ac:inkMkLst>
            <pc:docMk/>
            <pc:sldMk cId="3684235108" sldId="294"/>
            <ac:inkMk id="26" creationId="{A8729E33-B194-13D4-CA22-82726EE48BC4}"/>
          </ac:inkMkLst>
        </pc:inkChg>
        <pc:inkChg chg="add">
          <ac:chgData name="Daniel EA4FFI" userId="63495d459eac05b4" providerId="Windows Live" clId="Web-{98326205-AC42-47C5-A6FB-A8413E28A6F9}" dt="2023-04-05T23:39:04.935" v="813"/>
          <ac:inkMkLst>
            <pc:docMk/>
            <pc:sldMk cId="3684235108" sldId="294"/>
            <ac:inkMk id="27" creationId="{A36D10EE-48F2-942D-2A0B-44F7A5490663}"/>
          </ac:inkMkLst>
        </pc:inkChg>
        <pc:inkChg chg="add">
          <ac:chgData name="Daniel EA4FFI" userId="63495d459eac05b4" providerId="Windows Live" clId="Web-{98326205-AC42-47C5-A6FB-A8413E28A6F9}" dt="2023-04-05T23:39:21.560" v="814"/>
          <ac:inkMkLst>
            <pc:docMk/>
            <pc:sldMk cId="3684235108" sldId="294"/>
            <ac:inkMk id="28" creationId="{A8CC12F5-DF56-F395-FEB9-A09F0C4B5DCC}"/>
          </ac:inkMkLst>
        </pc:inkChg>
        <pc:inkChg chg="add">
          <ac:chgData name="Daniel EA4FFI" userId="63495d459eac05b4" providerId="Windows Live" clId="Web-{98326205-AC42-47C5-A6FB-A8413E28A6F9}" dt="2023-04-05T23:39:23.560" v="815"/>
          <ac:inkMkLst>
            <pc:docMk/>
            <pc:sldMk cId="3684235108" sldId="294"/>
            <ac:inkMk id="29" creationId="{FC070C87-2C28-DC67-4CDD-3A60E260D9E2}"/>
          </ac:inkMkLst>
        </pc:inkChg>
        <pc:inkChg chg="add">
          <ac:chgData name="Daniel EA4FFI" userId="63495d459eac05b4" providerId="Windows Live" clId="Web-{98326205-AC42-47C5-A6FB-A8413E28A6F9}" dt="2023-04-05T23:39:25.998" v="816"/>
          <ac:inkMkLst>
            <pc:docMk/>
            <pc:sldMk cId="3684235108" sldId="294"/>
            <ac:inkMk id="30" creationId="{1D984C9D-0A2F-A239-558A-E6E5703F9423}"/>
          </ac:inkMkLst>
        </pc:inkChg>
        <pc:inkChg chg="add">
          <ac:chgData name="Daniel EA4FFI" userId="63495d459eac05b4" providerId="Windows Live" clId="Web-{98326205-AC42-47C5-A6FB-A8413E28A6F9}" dt="2023-04-05T23:39:32.982" v="817"/>
          <ac:inkMkLst>
            <pc:docMk/>
            <pc:sldMk cId="3684235108" sldId="294"/>
            <ac:inkMk id="31" creationId="{03617D6D-30D3-D3D6-25BD-1B8D21C9DAB0}"/>
          </ac:inkMkLst>
        </pc:inkChg>
      </pc:sldChg>
      <pc:sldChg chg="add replId">
        <pc:chgData name="Daniel EA4FFI" userId="63495d459eac05b4" providerId="Windows Live" clId="Web-{98326205-AC42-47C5-A6FB-A8413E28A6F9}" dt="2023-04-05T23:40:38.874" v="818"/>
        <pc:sldMkLst>
          <pc:docMk/>
          <pc:sldMk cId="3299750176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3A6A2CA-4283-461C-9183-C99CA37CA866}" type="datetimeFigureOut">
              <a:rPr lang="es-ES" smtClean="0"/>
              <a:pPr/>
              <a:t>17/11/2023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B52729-2F0F-4D9F-87C2-1C9979DE13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909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215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Familias</a:t>
            </a:r>
            <a:r>
              <a:rPr lang="es-ES" baseline="0" dirty="0"/>
              <a:t> de antenas, valen muchas más.</a:t>
            </a:r>
          </a:p>
          <a:p>
            <a:r>
              <a:rPr lang="es-ES" baseline="0" dirty="0"/>
              <a:t>No entramos en portables de </a:t>
            </a:r>
            <a:r>
              <a:rPr lang="es-ES" baseline="0" dirty="0" err="1"/>
              <a:t>escanner</a:t>
            </a:r>
            <a:r>
              <a:rPr lang="es-ES" baseline="0" dirty="0"/>
              <a:t> o </a:t>
            </a:r>
            <a:r>
              <a:rPr lang="es-ES" baseline="0" dirty="0" err="1"/>
              <a:t>walkie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Tres familias de equipos.</a:t>
            </a:r>
          </a:p>
          <a:p>
            <a:r>
              <a:rPr lang="es-ES" dirty="0"/>
              <a:t>Se muestran ejemplos,</a:t>
            </a:r>
            <a:r>
              <a:rPr lang="es-ES" baseline="0" dirty="0"/>
              <a:t> hay muchísimos más, incluidos </a:t>
            </a:r>
            <a:r>
              <a:rPr lang="es-ES" baseline="0" dirty="0" err="1"/>
              <a:t>talkies</a:t>
            </a:r>
            <a:r>
              <a:rPr lang="es-ES" baseline="0" dirty="0"/>
              <a:t> chinos.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¿Por qué interesa tanto</a:t>
            </a:r>
            <a:r>
              <a:rPr lang="es-ES" baseline="0" dirty="0"/>
              <a:t> la banda aérea?</a:t>
            </a:r>
          </a:p>
          <a:p>
            <a:pPr>
              <a:buFontTx/>
              <a:buChar char="-"/>
            </a:pPr>
            <a:r>
              <a:rPr lang="es-ES" baseline="0" dirty="0"/>
              <a:t>Porque ya tenemos equipos</a:t>
            </a:r>
          </a:p>
          <a:p>
            <a:pPr>
              <a:buFontTx/>
              <a:buChar char="-"/>
            </a:pPr>
            <a:r>
              <a:rPr lang="es-ES" baseline="0" dirty="0"/>
              <a:t>Porque la aviación también es un hobby fascinante</a:t>
            </a:r>
          </a:p>
          <a:p>
            <a:pPr>
              <a:buFontTx/>
              <a:buChar char="-"/>
            </a:pPr>
            <a:r>
              <a:rPr lang="es-ES" baseline="0" dirty="0"/>
              <a:t>Porque nos gusta entender el mundo que nos rodea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Fuente </a:t>
            </a:r>
            <a:r>
              <a:rPr lang="es-ES" baseline="0" dirty="0"/>
              <a:t>del gráfico base: ICAO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Fuente </a:t>
            </a:r>
            <a:r>
              <a:rPr lang="es-ES" baseline="0" dirty="0"/>
              <a:t>del gráfico base: ICAO</a:t>
            </a:r>
          </a:p>
          <a:p>
            <a:pPr>
              <a:buFontTx/>
              <a:buChar char="-"/>
            </a:pPr>
            <a:r>
              <a:rPr lang="es-ES" baseline="0" dirty="0"/>
              <a:t>No damos datos de frecuencias militares. Explicar uso operacional y uso táctico</a:t>
            </a:r>
          </a:p>
          <a:p>
            <a:pPr>
              <a:buFontTx/>
              <a:buNone/>
            </a:pPr>
            <a:r>
              <a:rPr lang="es-ES" baseline="0" dirty="0"/>
              <a:t>-No entramos en otros sistemas de vigilancia, </a:t>
            </a:r>
            <a:r>
              <a:rPr lang="es-ES" baseline="0" dirty="0" err="1"/>
              <a:t>radioayudas</a:t>
            </a:r>
            <a:r>
              <a:rPr lang="es-ES" baseline="0" dirty="0"/>
              <a:t>, etc. de escaso valor para la </a:t>
            </a:r>
            <a:r>
              <a:rPr lang="es-ES" baseline="0" dirty="0" err="1"/>
              <a:t>radioesccha</a:t>
            </a:r>
            <a:endParaRPr lang="es-ES" baseline="0" dirty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/>
              <a:t>Los nombres puede variar un poquito entre</a:t>
            </a:r>
            <a:r>
              <a:rPr lang="es-ES" baseline="0" dirty="0"/>
              <a:t> países</a:t>
            </a:r>
            <a:endParaRPr lang="es-ES" dirty="0"/>
          </a:p>
          <a:p>
            <a:pPr>
              <a:buFontTx/>
              <a:buChar char="-"/>
            </a:pPr>
            <a:r>
              <a:rPr lang="es-ES" dirty="0"/>
              <a:t>APP puede coincidir</a:t>
            </a:r>
            <a:r>
              <a:rPr lang="es-ES" baseline="0" dirty="0"/>
              <a:t> con torre, muchas veces se le llama RADAR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/>
              <a:t>Es</a:t>
            </a:r>
            <a:r>
              <a:rPr lang="es-ES" baseline="0" dirty="0"/>
              <a:t> un ejemplo, puede haber más o menos cambios.</a:t>
            </a:r>
          </a:p>
          <a:p>
            <a:pPr>
              <a:buFontTx/>
              <a:buChar char="-"/>
            </a:pPr>
            <a:r>
              <a:rPr lang="es-ES" baseline="0" dirty="0"/>
              <a:t>Punto de vista de piloto: varias frecuencias – varios controladores</a:t>
            </a:r>
          </a:p>
          <a:p>
            <a:pPr>
              <a:buFontTx/>
              <a:buChar char="-"/>
            </a:pPr>
            <a:r>
              <a:rPr lang="es-ES" baseline="0" dirty="0"/>
              <a:t>Punto de vista de controlador: una frecuencia – varios aviones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2729-2F0F-4D9F-87C2-1C9979DE137D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A61-CA72-4A07-A7E5-00C3620E07AC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67375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B677-65D8-43DC-B816-F987D6DB31F9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78126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D48-C001-4D4F-A17F-6D44941D5AFF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0297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D84-C427-4EFC-9BEF-68D0BC2E80B4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90426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E197-1D57-464D-AA2D-BC2D6E47A69C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75169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E45-6753-4DE3-9D92-138E1898B3C7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8463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47E-54E5-49D1-87BF-317A02845412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7738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D7D-44A3-466A-8B3E-31111777E3FB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7892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457-A68A-41A9-86EE-C117832DA351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64475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B713-1E96-4165-8AEB-861606D1D25A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38352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4231-90F9-4F8C-BF72-CEF36D89C1F8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RADIOESCUCHA EN LA BANDA AÉREA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6814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1DD4-C9F2-4290-965B-B48F83A93C62}" type="datetime1">
              <a:rPr lang="es-ES" smtClean="0"/>
              <a:pPr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RADIOESCUCHA EN LA BANDA AÉREA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E839-C27D-49E6-9A82-6B99439239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5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jpeg"/><Relationship Id="rId7" Type="http://schemas.openxmlformats.org/officeDocument/2006/relationships/hyperlink" Target="https://insigniavfr.enaire.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ip.enaire.es/AIP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ea4ffi.ure.es/airband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a4ffi.ure.es/" TargetMode="External"/><Relationship Id="rId5" Type="http://schemas.openxmlformats.org/officeDocument/2006/relationships/hyperlink" Target="mailto:daniel.ea4ffi@gmail.com" TargetMode="Externa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7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youtu.be/IlwiBEUMCAU?si=KTqrGxcGbLoHR_i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DR-AE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2" y="1155448"/>
            <a:ext cx="7603035" cy="441983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9B04701-C475-3EAE-918E-0EB02E2D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05105"/>
            <a:ext cx="6858000" cy="1014383"/>
          </a:xfrm>
        </p:spPr>
        <p:txBody>
          <a:bodyPr>
            <a:normAutofit fontScale="70000" lnSpcReduction="20000"/>
          </a:bodyPr>
          <a:lstStyle/>
          <a:p>
            <a:r>
              <a: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Una charla para aficionados a las radiocomunicaciones</a:t>
            </a:r>
          </a:p>
          <a:p>
            <a:r>
              <a: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URE ALCORCÓN</a:t>
            </a:r>
          </a:p>
          <a:p>
            <a:r>
              <a: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25 noviembre 2023</a:t>
            </a:r>
          </a:p>
        </p:txBody>
      </p:sp>
      <p:pic>
        <p:nvPicPr>
          <p:cNvPr id="7" name="6 Imagen" descr="Logo EA4FFI_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43692" y="1301500"/>
            <a:ext cx="456616" cy="436639"/>
          </a:xfrm>
          <a:prstGeom prst="rect">
            <a:avLst/>
          </a:prstGeom>
        </p:spPr>
      </p:pic>
      <p:pic>
        <p:nvPicPr>
          <p:cNvPr id="48130" name="Picture 2" descr="EA4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82" y="5575286"/>
            <a:ext cx="7603035" cy="844784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686481" y="215856"/>
            <a:ext cx="7771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DESCIFRANDO LA BANDA AÉREA</a:t>
            </a:r>
          </a:p>
        </p:txBody>
      </p:sp>
    </p:spTree>
    <p:extLst>
      <p:ext uri="{BB962C8B-B14F-4D97-AF65-F5344CB8AC3E}">
        <p14:creationId xmlns:p14="http://schemas.microsoft.com/office/powerpoint/2010/main" xmlns="" val="5316037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2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ALGUNAS COSAS QUE HAY QUE SABER</a:t>
            </a:r>
            <a:b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LA BANDA VHF 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807811E1-B82C-DE7A-1903-47AE2B71D2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650" y="1381256"/>
            <a:ext cx="7771646" cy="1354689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3662597" y="1367399"/>
            <a:ext cx="3134624" cy="141922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6728960" y="2306262"/>
            <a:ext cx="86836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SATS </a:t>
            </a:r>
            <a:r>
              <a:rPr lang="es-ES" sz="1000" b="1" dirty="0" err="1">
                <a:solidFill>
                  <a:schemeClr val="bg1">
                    <a:lumMod val="50000"/>
                  </a:schemeClr>
                </a:solidFill>
              </a:rPr>
              <a:t>Meteo</a:t>
            </a: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7770360" y="2160212"/>
            <a:ext cx="741361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 err="1">
                <a:solidFill>
                  <a:schemeClr val="bg1">
                    <a:lumMod val="50000"/>
                  </a:schemeClr>
                </a:solidFill>
              </a:rPr>
              <a:t>RadioAF</a:t>
            </a: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Banda 2m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xmlns="" id="{1E368E48-739B-2FE1-5851-85DE4CFE43C2}"/>
              </a:ext>
            </a:extLst>
          </p:cNvPr>
          <p:cNvSpPr txBox="1"/>
          <p:nvPr/>
        </p:nvSpPr>
        <p:spPr>
          <a:xfrm>
            <a:off x="558461" y="3771028"/>
            <a:ext cx="8027078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 smtClean="0"/>
              <a:t>Alcance: línea </a:t>
            </a:r>
            <a:r>
              <a:rPr lang="es-ES" b="1" dirty="0"/>
              <a:t>de vista </a:t>
            </a:r>
            <a:r>
              <a:rPr lang="es-ES" b="1" dirty="0">
                <a:sym typeface="Wingdings" pitchFamily="2" charset="2"/>
              </a:rPr>
              <a:t></a:t>
            </a:r>
            <a:r>
              <a:rPr lang="es-ES" b="1" dirty="0"/>
              <a:t> 200 NM (370 Km) para aeronaves en ruta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 smtClean="0"/>
              <a:t>Canalización: 25 </a:t>
            </a:r>
            <a:r>
              <a:rPr lang="es-ES" b="1" dirty="0" err="1"/>
              <a:t>KHz</a:t>
            </a:r>
            <a:r>
              <a:rPr lang="es-ES" b="1" dirty="0"/>
              <a:t>, o de 8,33 </a:t>
            </a:r>
            <a:r>
              <a:rPr lang="es-ES" b="1" dirty="0" err="1"/>
              <a:t>KHz</a:t>
            </a:r>
            <a:r>
              <a:rPr lang="es-ES" b="1" dirty="0"/>
              <a:t>, según frecuencias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 smtClean="0"/>
              <a:t>Modulación: </a:t>
            </a:r>
            <a:r>
              <a:rPr lang="es-ES" b="1" dirty="0"/>
              <a:t>AM con Ancho de banda 6,8 </a:t>
            </a:r>
            <a:r>
              <a:rPr lang="es-ES" b="1" dirty="0" err="1"/>
              <a:t>KHz</a:t>
            </a:r>
            <a:r>
              <a:rPr lang="es-ES" b="1" dirty="0"/>
              <a:t> @CH25 / 5KHz @CH8,33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 smtClean="0"/>
              <a:t>Polarización: Vertical</a:t>
            </a:r>
            <a:r>
              <a:rPr lang="es-ES" b="1" dirty="0"/>
              <a:t> </a:t>
            </a:r>
            <a:r>
              <a:rPr lang="es-ES" b="1" dirty="0" smtClean="0"/>
              <a:t>-</a:t>
            </a:r>
            <a:r>
              <a:rPr lang="es-ES" b="1" dirty="0" smtClean="0"/>
              <a:t> </a:t>
            </a:r>
            <a:r>
              <a:rPr lang="es-ES" b="1" dirty="0"/>
              <a:t>Patrón de radiación </a:t>
            </a:r>
            <a:r>
              <a:rPr lang="es-ES" b="1" dirty="0" smtClean="0"/>
              <a:t>“omnidireccional”</a:t>
            </a:r>
            <a:endParaRPr lang="es-ES" b="1" dirty="0"/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/>
              <a:t>Comunicaciones </a:t>
            </a:r>
            <a:r>
              <a:rPr lang="es-ES" b="1" dirty="0" err="1"/>
              <a:t>semiduplex</a:t>
            </a:r>
            <a:r>
              <a:rPr lang="es-ES" b="1" dirty="0"/>
              <a:t>. </a:t>
            </a:r>
            <a:r>
              <a:rPr lang="es-ES" b="1" u="sng" dirty="0"/>
              <a:t>Canal compartido por todas las estaciones</a:t>
            </a:r>
            <a:r>
              <a:rPr lang="es-ES" b="1" dirty="0"/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/>
              <a:t>A partir de una cierta distancia, se reutilizan las frecuencias.</a:t>
            </a:r>
          </a:p>
        </p:txBody>
      </p:sp>
      <p:sp>
        <p:nvSpPr>
          <p:cNvPr id="12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96398" y="2895152"/>
            <a:ext cx="671874" cy="430877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121.500</a:t>
            </a:r>
          </a:p>
          <a:p>
            <a:pPr algn="ctr"/>
            <a:r>
              <a:rPr lang="es-ES" sz="1100" b="1" dirty="0"/>
              <a:t>EMERG</a:t>
            </a:r>
          </a:p>
        </p:txBody>
      </p:sp>
      <p:sp>
        <p:nvSpPr>
          <p:cNvPr id="13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875785" y="2895152"/>
            <a:ext cx="1252900" cy="43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121.600 – 121.975</a:t>
            </a:r>
          </a:p>
          <a:p>
            <a:pPr algn="ctr"/>
            <a:r>
              <a:rPr lang="es-ES" sz="1100" b="1" dirty="0"/>
              <a:t>COM. SUPERFICIE</a:t>
            </a:r>
          </a:p>
        </p:txBody>
      </p:sp>
      <p:sp>
        <p:nvSpPr>
          <p:cNvPr id="14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5571796" y="2895152"/>
            <a:ext cx="1319575" cy="43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131.400 – 131.975</a:t>
            </a:r>
          </a:p>
          <a:p>
            <a:pPr algn="ctr"/>
            <a:r>
              <a:rPr lang="es-ES" sz="1100" b="1" dirty="0"/>
              <a:t>AOC (COMPANÍAS)</a:t>
            </a:r>
          </a:p>
        </p:txBody>
      </p:sp>
      <p:sp>
        <p:nvSpPr>
          <p:cNvPr id="15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2136198" y="2895152"/>
            <a:ext cx="938575" cy="430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122.500</a:t>
            </a:r>
          </a:p>
          <a:p>
            <a:pPr algn="ctr"/>
            <a:r>
              <a:rPr lang="es-ES" sz="1100" b="1" dirty="0"/>
              <a:t>AV. LIGERA</a:t>
            </a:r>
          </a:p>
        </p:txBody>
      </p:sp>
      <p:sp>
        <p:nvSpPr>
          <p:cNvPr id="16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3082286" y="2895152"/>
            <a:ext cx="676273" cy="430877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123.100</a:t>
            </a:r>
          </a:p>
          <a:p>
            <a:pPr algn="ctr"/>
            <a:r>
              <a:rPr lang="es-ES" sz="1100" b="1" dirty="0"/>
              <a:t>SAR</a:t>
            </a:r>
          </a:p>
        </p:txBody>
      </p:sp>
      <p:sp>
        <p:nvSpPr>
          <p:cNvPr id="17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3766072" y="2895152"/>
            <a:ext cx="885824" cy="430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123.450</a:t>
            </a:r>
          </a:p>
          <a:p>
            <a:pPr algn="ctr"/>
            <a:r>
              <a:rPr lang="es-ES" sz="1100" b="1" dirty="0"/>
              <a:t>AIRE - AIRE</a:t>
            </a:r>
          </a:p>
        </p:txBody>
      </p:sp>
      <p:sp>
        <p:nvSpPr>
          <p:cNvPr id="18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4659409" y="2895152"/>
            <a:ext cx="904874" cy="430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123.500</a:t>
            </a:r>
          </a:p>
          <a:p>
            <a:pPr algn="ctr"/>
            <a:r>
              <a:rPr lang="es-ES" sz="1100" b="1" dirty="0"/>
              <a:t>AV. LIGERA</a:t>
            </a:r>
          </a:p>
        </p:txBody>
      </p:sp>
      <p:sp>
        <p:nvSpPr>
          <p:cNvPr id="19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6898884" y="2895152"/>
            <a:ext cx="690925" cy="7694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131.525</a:t>
            </a:r>
          </a:p>
          <a:p>
            <a:pPr algn="ctr"/>
            <a:r>
              <a:rPr lang="es-ES" sz="1100" b="1" dirty="0"/>
              <a:t>131.725</a:t>
            </a:r>
          </a:p>
          <a:p>
            <a:pPr algn="ctr"/>
            <a:r>
              <a:rPr lang="es-ES" sz="1100" b="1" dirty="0"/>
              <a:t>131.825</a:t>
            </a:r>
          </a:p>
          <a:p>
            <a:pPr algn="ctr"/>
            <a:r>
              <a:rPr lang="es-ES" sz="1100" b="1" dirty="0"/>
              <a:t>ACARS</a:t>
            </a:r>
          </a:p>
        </p:txBody>
      </p:sp>
      <p:sp>
        <p:nvSpPr>
          <p:cNvPr id="20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7597321" y="2895152"/>
            <a:ext cx="1262425" cy="600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/>
              <a:t>136.700 – 136.975</a:t>
            </a:r>
          </a:p>
          <a:p>
            <a:pPr algn="ctr"/>
            <a:r>
              <a:rPr lang="es-ES" sz="1100" b="1" dirty="0"/>
              <a:t>139.975</a:t>
            </a:r>
          </a:p>
          <a:p>
            <a:pPr algn="ctr"/>
            <a:r>
              <a:rPr lang="es-ES" sz="1100" b="1" dirty="0"/>
              <a:t>DATALINK</a:t>
            </a:r>
          </a:p>
        </p:txBody>
      </p:sp>
      <p:cxnSp>
        <p:nvCxnSpPr>
          <p:cNvPr id="21" name="220 Conector recto de flecha">
            <a:extLst>
              <a:ext uri="{FF2B5EF4-FFF2-40B4-BE49-F238E27FC236}">
                <a16:creationId xmlns:a16="http://schemas.microsoft.com/office/drawing/2014/main" xmlns="" id="{F8280162-1C27-05F5-2392-3A5D391DBE4F}"/>
              </a:ext>
            </a:extLst>
          </p:cNvPr>
          <p:cNvCxnSpPr>
            <a:stCxn id="8" idx="3"/>
          </p:cNvCxnSpPr>
          <p:nvPr/>
        </p:nvCxnSpPr>
        <p:spPr>
          <a:xfrm>
            <a:off x="6797221" y="2077012"/>
            <a:ext cx="158750" cy="27146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20 Conector recto de flecha">
            <a:extLst>
              <a:ext uri="{FF2B5EF4-FFF2-40B4-BE49-F238E27FC236}">
                <a16:creationId xmlns:a16="http://schemas.microsoft.com/office/drawing/2014/main" xmlns="" id="{F8280162-1C27-05F5-2392-3A5D391DBE4F}"/>
              </a:ext>
            </a:extLst>
          </p:cNvPr>
          <p:cNvCxnSpPr/>
          <p:nvPr/>
        </p:nvCxnSpPr>
        <p:spPr>
          <a:xfrm>
            <a:off x="7923631" y="2114754"/>
            <a:ext cx="349965" cy="5121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6881360" y="1573775"/>
            <a:ext cx="105251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Aeronaves MIL</a:t>
            </a:r>
          </a:p>
        </p:txBody>
      </p:sp>
      <p:cxnSp>
        <p:nvCxnSpPr>
          <p:cNvPr id="25" name="220 Conector recto de flecha">
            <a:extLst>
              <a:ext uri="{FF2B5EF4-FFF2-40B4-BE49-F238E27FC236}">
                <a16:creationId xmlns:a16="http://schemas.microsoft.com/office/drawing/2014/main" xmlns="" id="{F8280162-1C27-05F5-2392-3A5D391DBE4F}"/>
              </a:ext>
            </a:extLst>
          </p:cNvPr>
          <p:cNvCxnSpPr/>
          <p:nvPr/>
        </p:nvCxnSpPr>
        <p:spPr>
          <a:xfrm flipV="1">
            <a:off x="6809206" y="1599175"/>
            <a:ext cx="1131015" cy="1229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2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ALGUNAS COSAS QUE HAY QUE SABER</a:t>
            </a:r>
            <a:b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Antenas en el cielo y en la tierra-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11" name="CuadroTexto 2">
            <a:extLst>
              <a:ext uri="{FF2B5EF4-FFF2-40B4-BE49-F238E27FC236}">
                <a16:creationId xmlns:a16="http://schemas.microsoft.com/office/drawing/2014/main" xmlns="" id="{1E368E48-739B-2FE1-5851-85DE4CFE43C2}"/>
              </a:ext>
            </a:extLst>
          </p:cNvPr>
          <p:cNvSpPr txBox="1"/>
          <p:nvPr/>
        </p:nvSpPr>
        <p:spPr>
          <a:xfrm>
            <a:off x="363984" y="1493811"/>
            <a:ext cx="8027078" cy="464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s-ES" b="1" dirty="0"/>
              <a:t>Poner ejemplos de aviones, estación aeropuerto y estación ruta</a:t>
            </a:r>
          </a:p>
        </p:txBody>
      </p:sp>
      <p:pic>
        <p:nvPicPr>
          <p:cNvPr id="63490" name="Picture 2" descr="ENAIRE invierte 1,8 M€ en mejorar los equipos de comunicaciones entre ..."/>
          <p:cNvPicPr>
            <a:picLocks noChangeAspect="1" noChangeArrowheads="1"/>
          </p:cNvPicPr>
          <p:nvPr/>
        </p:nvPicPr>
        <p:blipFill>
          <a:blip r:embed="rId5"/>
          <a:srcRect l="26640" r="4097"/>
          <a:stretch>
            <a:fillRect/>
          </a:stretch>
        </p:blipFill>
        <p:spPr bwMode="auto">
          <a:xfrm>
            <a:off x="6282437" y="4286256"/>
            <a:ext cx="2373291" cy="221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0760" y="2358652"/>
            <a:ext cx="2014968" cy="122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984" y="2358652"/>
            <a:ext cx="2746746" cy="107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5430" y="4017497"/>
            <a:ext cx="2245300" cy="233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Boeing-787-Antenna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2876794"/>
            <a:ext cx="3603690" cy="187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Elipse"/>
          <p:cNvSpPr/>
          <p:nvPr/>
        </p:nvSpPr>
        <p:spPr>
          <a:xfrm>
            <a:off x="2714612" y="2428868"/>
            <a:ext cx="500066" cy="1440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1643042" y="2876794"/>
            <a:ext cx="142876" cy="1440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7572396" y="2572966"/>
            <a:ext cx="357190" cy="2955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000497" y="3508190"/>
            <a:ext cx="142876" cy="158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429256" y="3818970"/>
            <a:ext cx="142876" cy="158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865430" y="6017797"/>
            <a:ext cx="22453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cs typeface="Calibri"/>
              </a:rPr>
              <a:t>TORRE DE CONTROL</a:t>
            </a:r>
            <a:endParaRPr lang="es-ES" sz="16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6282436" y="6163290"/>
            <a:ext cx="237329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cs typeface="Calibri"/>
              </a:rPr>
              <a:t>CENTRO REMOTO</a:t>
            </a:r>
            <a:endParaRPr lang="es-ES" sz="1600" b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¿QUÉ SON LOS CANALES 8,33?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25/04/2023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1050709"/>
            <a:ext cx="810577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chemeClr val="tx1"/>
                </a:solidFill>
              </a:rPr>
              <a:t>Antiguamente la banda VHF se dividía en canales de 25 </a:t>
            </a:r>
            <a:r>
              <a:rPr lang="es-ES" sz="1600" b="1" dirty="0" err="1" smtClean="0">
                <a:solidFill>
                  <a:schemeClr val="tx1"/>
                </a:solidFill>
              </a:rPr>
              <a:t>KHz.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chemeClr val="tx1"/>
                </a:solidFill>
              </a:rPr>
              <a:t>Como en Centro-Europa se quedaron sin canales libres, se les ocurrió “trocear los canales”.</a:t>
            </a:r>
          </a:p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chemeClr val="tx1"/>
                </a:solidFill>
              </a:rPr>
              <a:t>De cada canal de 25 </a:t>
            </a:r>
            <a:r>
              <a:rPr lang="es-ES" sz="1600" b="1" dirty="0" err="1">
                <a:solidFill>
                  <a:schemeClr val="tx1"/>
                </a:solidFill>
              </a:rPr>
              <a:t>KHz</a:t>
            </a:r>
            <a:r>
              <a:rPr lang="es-ES" sz="1600" b="1" dirty="0">
                <a:solidFill>
                  <a:schemeClr val="tx1"/>
                </a:solidFill>
              </a:rPr>
              <a:t> salen 3 canales de 8,33 </a:t>
            </a:r>
            <a:r>
              <a:rPr lang="es-ES" sz="1600" b="1" dirty="0" err="1">
                <a:solidFill>
                  <a:schemeClr val="tx1"/>
                </a:solidFill>
              </a:rPr>
              <a:t>KHz</a:t>
            </a:r>
            <a:r>
              <a:rPr lang="es-ES" sz="1600" b="1" dirty="0">
                <a:solidFill>
                  <a:schemeClr val="tx1"/>
                </a:solidFill>
              </a:rPr>
              <a:t> de </a:t>
            </a:r>
            <a:r>
              <a:rPr lang="es-ES" sz="1600" b="1" dirty="0" smtClean="0">
                <a:solidFill>
                  <a:schemeClr val="tx1"/>
                </a:solidFill>
              </a:rPr>
              <a:t>ancho.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3876856" y="2060077"/>
            <a:ext cx="473696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rgbClr val="C00000"/>
                </a:solidFill>
              </a:rPr>
              <a:t>PROBLEMA 1: La frecuencia resultante es incómoda de nombrar </a:t>
            </a:r>
            <a:r>
              <a:rPr lang="es-ES" sz="1600" b="1" dirty="0" smtClean="0">
                <a:solidFill>
                  <a:srgbClr val="C00000"/>
                </a:solidFill>
              </a:rPr>
              <a:t>verbalmente.</a:t>
            </a:r>
            <a:endParaRPr lang="es-ES" sz="1600" b="1" dirty="0">
              <a:solidFill>
                <a:srgbClr val="C00000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rgbClr val="C00000"/>
                </a:solidFill>
              </a:rPr>
              <a:t>PROBLEMA 2: La radio del avión tiene que diferenciar para poner el filtro de FI que </a:t>
            </a:r>
            <a:r>
              <a:rPr lang="es-ES" sz="1600" b="1" dirty="0" smtClean="0">
                <a:solidFill>
                  <a:srgbClr val="C00000"/>
                </a:solidFill>
              </a:rPr>
              <a:t>toca.</a:t>
            </a:r>
            <a:endParaRPr lang="es-ES" sz="1600" b="1" dirty="0">
              <a:solidFill>
                <a:srgbClr val="C00000"/>
              </a:solidFill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3887924" y="3337169"/>
            <a:ext cx="473696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rgbClr val="00B050"/>
                </a:solidFill>
              </a:rPr>
              <a:t>SOLUCIÓN: Se inventan nombres “ficticios” para los canales 8,33, fáciles de verbalizar y  que la radio sabe traducir a frecuencia real.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7898709-C151-75D3-7D7F-D744BB28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" y="2000260"/>
            <a:ext cx="3154387" cy="18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8.33 kHz Spacing |">
            <a:extLst>
              <a:ext uri="{FF2B5EF4-FFF2-40B4-BE49-F238E27FC236}">
                <a16:creationId xmlns:a16="http://schemas.microsoft.com/office/drawing/2014/main" xmlns="" id="{8FE305AC-4254-92D9-D409-72E5EECA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987046"/>
            <a:ext cx="1872669" cy="2274497"/>
          </a:xfrm>
          <a:prstGeom prst="rect">
            <a:avLst/>
          </a:prstGeom>
          <a:noFill/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xmlns="" id="{890508CF-594C-B16D-054D-D94D354B1AD6}"/>
              </a:ext>
            </a:extLst>
          </p:cNvPr>
          <p:cNvSpPr txBox="1"/>
          <p:nvPr/>
        </p:nvSpPr>
        <p:spPr>
          <a:xfrm>
            <a:off x="3887924" y="4396437"/>
            <a:ext cx="4767804" cy="16747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/>
              <a:t>En transmisiones y documentación oficial…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/>
              <a:t>Si la frecuencia acaba en </a:t>
            </a:r>
            <a:r>
              <a:rPr lang="es-ES" sz="1400" b="1" dirty="0">
                <a:solidFill>
                  <a:srgbClr val="00B050"/>
                </a:solidFill>
              </a:rPr>
              <a:t>00-25-50-75</a:t>
            </a:r>
            <a:r>
              <a:rPr lang="es-ES" sz="1400" b="1" dirty="0"/>
              <a:t> </a:t>
            </a:r>
            <a:r>
              <a:rPr lang="es-ES" sz="1400" b="1" dirty="0">
                <a:sym typeface="Wingdings" panose="05000000000000000000" pitchFamily="2" charset="2"/>
              </a:rPr>
              <a:t> </a:t>
            </a:r>
            <a:r>
              <a:rPr lang="es-ES" sz="1400" b="1" dirty="0"/>
              <a:t>es de </a:t>
            </a:r>
            <a:r>
              <a:rPr lang="es-ES" sz="1400" b="1" dirty="0">
                <a:solidFill>
                  <a:srgbClr val="00B050"/>
                </a:solidFill>
              </a:rPr>
              <a:t>CH25KHz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/>
              <a:t>Si la frecuencia acaba en </a:t>
            </a:r>
            <a:r>
              <a:rPr lang="es-ES" sz="1400" b="1" dirty="0">
                <a:solidFill>
                  <a:srgbClr val="C00000"/>
                </a:solidFill>
              </a:rPr>
              <a:t>05-10-15, 30-35-40, 55-60-65, 80-85-90 </a:t>
            </a:r>
            <a:r>
              <a:rPr lang="es-ES" sz="1400" b="1" dirty="0">
                <a:sym typeface="Wingdings" panose="05000000000000000000" pitchFamily="2" charset="2"/>
              </a:rPr>
              <a:t> es de </a:t>
            </a:r>
            <a:r>
              <a:rPr lang="es-E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CH8,33KHz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ym typeface="Wingdings" panose="05000000000000000000" pitchFamily="2" charset="2"/>
              </a:rPr>
              <a:t>En las cartas de navegación se pone una “C” al final del </a:t>
            </a:r>
            <a:r>
              <a:rPr lang="es-ES" sz="1400" b="1" dirty="0" err="1">
                <a:sym typeface="Wingdings" panose="05000000000000000000" pitchFamily="2" charset="2"/>
              </a:rPr>
              <a:t>nº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717092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8,33 ¿CÓMO SINTONIZAR?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16" name="CuadroTexto 2">
            <a:extLst>
              <a:ext uri="{FF2B5EF4-FFF2-40B4-BE49-F238E27FC236}">
                <a16:creationId xmlns:a16="http://schemas.microsoft.com/office/drawing/2014/main" xmlns="" id="{C1A82B27-530E-A812-BA69-BE89C2576530}"/>
              </a:ext>
            </a:extLst>
          </p:cNvPr>
          <p:cNvSpPr txBox="1"/>
          <p:nvPr/>
        </p:nvSpPr>
        <p:spPr>
          <a:xfrm>
            <a:off x="1063372" y="4961451"/>
            <a:ext cx="70470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</a:rPr>
              <a:t>Si el canal acaba en 10, 35, 60 u 85  -- restar  1,7 KHz para saber la frecuencia real</a:t>
            </a:r>
          </a:p>
        </p:txBody>
      </p:sp>
      <p:sp>
        <p:nvSpPr>
          <p:cNvPr id="108" name="CuadroTexto 2">
            <a:extLst>
              <a:ext uri="{FF2B5EF4-FFF2-40B4-BE49-F238E27FC236}">
                <a16:creationId xmlns:a16="http://schemas.microsoft.com/office/drawing/2014/main" xmlns="" id="{847D47D1-79DC-EF87-DC03-D027E84D0C57}"/>
              </a:ext>
            </a:extLst>
          </p:cNvPr>
          <p:cNvSpPr txBox="1"/>
          <p:nvPr/>
        </p:nvSpPr>
        <p:spPr>
          <a:xfrm>
            <a:off x="519112" y="978674"/>
            <a:ext cx="81366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s-ES" b="1" dirty="0"/>
              <a:t>PERO…… UN SDR, SCANNER, O RADIO DE AFICIONADO SOLO SINTONIZA “FRECUENCIAS REALES” </a:t>
            </a:r>
            <a:r>
              <a:rPr lang="es-ES" b="1" dirty="0">
                <a:sym typeface="Wingdings" pitchFamily="2" charset="2"/>
              </a:rPr>
              <a:t> HAY QUE SABER HACER LA CONVERSIÓN (o no…)</a:t>
            </a:r>
            <a:endParaRPr lang="es-ES" b="1" dirty="0"/>
          </a:p>
        </p:txBody>
      </p:sp>
      <p:sp>
        <p:nvSpPr>
          <p:cNvPr id="109" name="219 CuadroTexto">
            <a:extLst>
              <a:ext uri="{FF2B5EF4-FFF2-40B4-BE49-F238E27FC236}">
                <a16:creationId xmlns:a16="http://schemas.microsoft.com/office/drawing/2014/main" xmlns="" id="{5DF588A6-802C-A2CC-B673-480468408DA8}"/>
              </a:ext>
            </a:extLst>
          </p:cNvPr>
          <p:cNvSpPr txBox="1"/>
          <p:nvPr/>
        </p:nvSpPr>
        <p:spPr>
          <a:xfrm>
            <a:off x="2669371" y="1993779"/>
            <a:ext cx="3898705" cy="230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RECEPTOR SINTONIZADO A LA FRECUENCIA REAL DE TRANSMISIÓN</a:t>
            </a:r>
          </a:p>
        </p:txBody>
      </p:sp>
      <p:grpSp>
        <p:nvGrpSpPr>
          <p:cNvPr id="110" name="Group 4">
            <a:extLst>
              <a:ext uri="{FF2B5EF4-FFF2-40B4-BE49-F238E27FC236}">
                <a16:creationId xmlns:a16="http://schemas.microsoft.com/office/drawing/2014/main" xmlns="" id="{4290A9C0-0B59-3F54-9310-3E7C371F77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7551" y="2305564"/>
            <a:ext cx="7032625" cy="2033587"/>
            <a:chOff x="-611" y="797"/>
            <a:chExt cx="4430" cy="1281"/>
          </a:xfrm>
        </p:grpSpPr>
        <p:sp>
          <p:nvSpPr>
            <p:cNvPr id="111" name="Rectangle 5">
              <a:extLst>
                <a:ext uri="{FF2B5EF4-FFF2-40B4-BE49-F238E27FC236}">
                  <a16:creationId xmlns:a16="http://schemas.microsoft.com/office/drawing/2014/main" xmlns="" id="{DF93A0AF-E31A-2612-DBEE-2D9536C14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800"/>
              <a:ext cx="1816" cy="978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AutoShape 3">
              <a:extLst>
                <a:ext uri="{FF2B5EF4-FFF2-40B4-BE49-F238E27FC236}">
                  <a16:creationId xmlns:a16="http://schemas.microsoft.com/office/drawing/2014/main" xmlns="" id="{FF0BEF10-2844-B030-470F-A6B42A863451}"/>
                </a:ext>
              </a:extLst>
            </p:cNvPr>
            <p:cNvSpPr>
              <a:spLocks noChangeAspect="1" noTextEdit="1"/>
            </p:cNvSpPr>
            <p:nvPr/>
          </p:nvSpPr>
          <p:spPr bwMode="auto">
            <a:xfrm>
              <a:off x="387" y="797"/>
              <a:ext cx="2448" cy="1281"/>
            </a:xfrm>
            <a:prstGeom prst="rect">
              <a:avLst/>
            </a:prstGeom>
            <a:noFill/>
            <a:ln w="9525" cap="flat" cmpd="sng" algn="ctr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Line 6">
              <a:extLst>
                <a:ext uri="{FF2B5EF4-FFF2-40B4-BE49-F238E27FC236}">
                  <a16:creationId xmlns:a16="http://schemas.microsoft.com/office/drawing/2014/main" xmlns="" id="{96349217-57CD-89C8-EBF2-5C463C8E5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1778"/>
              <a:ext cx="0" cy="151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Line 7">
              <a:extLst>
                <a:ext uri="{FF2B5EF4-FFF2-40B4-BE49-F238E27FC236}">
                  <a16:creationId xmlns:a16="http://schemas.microsoft.com/office/drawing/2014/main" xmlns="" id="{0EB7560D-09C3-ED62-10ED-874B496B8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" y="1781"/>
              <a:ext cx="0" cy="1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Line 8">
              <a:extLst>
                <a:ext uri="{FF2B5EF4-FFF2-40B4-BE49-F238E27FC236}">
                  <a16:creationId xmlns:a16="http://schemas.microsoft.com/office/drawing/2014/main" xmlns="" id="{D6A470BB-0F5D-3EA8-895E-3AD0A14B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Line 9">
              <a:extLst>
                <a:ext uri="{FF2B5EF4-FFF2-40B4-BE49-F238E27FC236}">
                  <a16:creationId xmlns:a16="http://schemas.microsoft.com/office/drawing/2014/main" xmlns="" id="{814B9D85-4958-1564-7C01-0A4E18306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Line 10">
              <a:extLst>
                <a:ext uri="{FF2B5EF4-FFF2-40B4-BE49-F238E27FC236}">
                  <a16:creationId xmlns:a16="http://schemas.microsoft.com/office/drawing/2014/main" xmlns="" id="{38889115-2C8F-2E03-8EB5-F68D07668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Line 11">
              <a:extLst>
                <a:ext uri="{FF2B5EF4-FFF2-40B4-BE49-F238E27FC236}">
                  <a16:creationId xmlns:a16="http://schemas.microsoft.com/office/drawing/2014/main" xmlns="" id="{83B5881E-CDEA-C8D3-ADC9-E2118ED2A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Line 12">
              <a:extLst>
                <a:ext uri="{FF2B5EF4-FFF2-40B4-BE49-F238E27FC236}">
                  <a16:creationId xmlns:a16="http://schemas.microsoft.com/office/drawing/2014/main" xmlns="" id="{40B644E0-182B-F32A-8225-2021A4276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Line 13">
              <a:extLst>
                <a:ext uri="{FF2B5EF4-FFF2-40B4-BE49-F238E27FC236}">
                  <a16:creationId xmlns:a16="http://schemas.microsoft.com/office/drawing/2014/main" xmlns="" id="{5463526F-1F0D-6C9B-0B8B-2FC5351AD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Line 14">
              <a:extLst>
                <a:ext uri="{FF2B5EF4-FFF2-40B4-BE49-F238E27FC236}">
                  <a16:creationId xmlns:a16="http://schemas.microsoft.com/office/drawing/2014/main" xmlns="" id="{F18E1593-1BE0-747D-0BBA-FA5CC2E14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Line 15">
              <a:extLst>
                <a:ext uri="{FF2B5EF4-FFF2-40B4-BE49-F238E27FC236}">
                  <a16:creationId xmlns:a16="http://schemas.microsoft.com/office/drawing/2014/main" xmlns="" id="{D151FEDB-28E9-CFA7-D0BF-6A0C20245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Line 16">
              <a:extLst>
                <a:ext uri="{FF2B5EF4-FFF2-40B4-BE49-F238E27FC236}">
                  <a16:creationId xmlns:a16="http://schemas.microsoft.com/office/drawing/2014/main" xmlns="" id="{974E59FB-D581-7B5D-E6B3-BC877964B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8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Line 17">
              <a:extLst>
                <a:ext uri="{FF2B5EF4-FFF2-40B4-BE49-F238E27FC236}">
                  <a16:creationId xmlns:a16="http://schemas.microsoft.com/office/drawing/2014/main" xmlns="" id="{8B914A9A-577B-826C-773C-7B917763E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1781"/>
              <a:ext cx="0" cy="1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Line 18">
              <a:extLst>
                <a:ext uri="{FF2B5EF4-FFF2-40B4-BE49-F238E27FC236}">
                  <a16:creationId xmlns:a16="http://schemas.microsoft.com/office/drawing/2014/main" xmlns="" id="{E04F2948-D0A6-2801-CFE4-77445878F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Line 19">
              <a:extLst>
                <a:ext uri="{FF2B5EF4-FFF2-40B4-BE49-F238E27FC236}">
                  <a16:creationId xmlns:a16="http://schemas.microsoft.com/office/drawing/2014/main" xmlns="" id="{B428082F-0EB7-3A83-6A11-777DF26D9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Line 20">
              <a:extLst>
                <a:ext uri="{FF2B5EF4-FFF2-40B4-BE49-F238E27FC236}">
                  <a16:creationId xmlns:a16="http://schemas.microsoft.com/office/drawing/2014/main" xmlns="" id="{2CB224FA-7195-DB79-3D65-452F97908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Line 21">
              <a:extLst>
                <a:ext uri="{FF2B5EF4-FFF2-40B4-BE49-F238E27FC236}">
                  <a16:creationId xmlns:a16="http://schemas.microsoft.com/office/drawing/2014/main" xmlns="" id="{8CF6C6B0-DF12-D3F3-C934-710716CA1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5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Line 22">
              <a:extLst>
                <a:ext uri="{FF2B5EF4-FFF2-40B4-BE49-F238E27FC236}">
                  <a16:creationId xmlns:a16="http://schemas.microsoft.com/office/drawing/2014/main" xmlns="" id="{FB5AE766-7DC7-030F-CE52-1D9A3863E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Line 23">
              <a:extLst>
                <a:ext uri="{FF2B5EF4-FFF2-40B4-BE49-F238E27FC236}">
                  <a16:creationId xmlns:a16="http://schemas.microsoft.com/office/drawing/2014/main" xmlns="" id="{00CECC45-1FA1-1B18-E4A3-E3656A95C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Line 24">
              <a:extLst>
                <a:ext uri="{FF2B5EF4-FFF2-40B4-BE49-F238E27FC236}">
                  <a16:creationId xmlns:a16="http://schemas.microsoft.com/office/drawing/2014/main" xmlns="" id="{73558FE7-A5C4-DA23-4387-6DD78E09F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9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Line 25">
              <a:extLst>
                <a:ext uri="{FF2B5EF4-FFF2-40B4-BE49-F238E27FC236}">
                  <a16:creationId xmlns:a16="http://schemas.microsoft.com/office/drawing/2014/main" xmlns="" id="{BBA393C3-C43A-35BD-DB86-AE2DAD4CC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Line 26">
              <a:extLst>
                <a:ext uri="{FF2B5EF4-FFF2-40B4-BE49-F238E27FC236}">
                  <a16:creationId xmlns:a16="http://schemas.microsoft.com/office/drawing/2014/main" xmlns="" id="{65BCC8DC-1E69-5AA8-6F30-DA624F1A9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Line 27">
              <a:extLst>
                <a:ext uri="{FF2B5EF4-FFF2-40B4-BE49-F238E27FC236}">
                  <a16:creationId xmlns:a16="http://schemas.microsoft.com/office/drawing/2014/main" xmlns="" id="{02A675DC-C929-4EC0-5A87-DDFE832D7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Line 28">
              <a:extLst>
                <a:ext uri="{FF2B5EF4-FFF2-40B4-BE49-F238E27FC236}">
                  <a16:creationId xmlns:a16="http://schemas.microsoft.com/office/drawing/2014/main" xmlns="" id="{87BAAF46-56B1-8BBC-2F44-9B5B8676A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6" name="Line 29">
              <a:extLst>
                <a:ext uri="{FF2B5EF4-FFF2-40B4-BE49-F238E27FC236}">
                  <a16:creationId xmlns:a16="http://schemas.microsoft.com/office/drawing/2014/main" xmlns="" id="{B60DB4CF-45BD-E116-5F3D-857FEF670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1779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7" name="Line 30">
              <a:extLst>
                <a:ext uri="{FF2B5EF4-FFF2-40B4-BE49-F238E27FC236}">
                  <a16:creationId xmlns:a16="http://schemas.microsoft.com/office/drawing/2014/main" xmlns="" id="{0686AE34-8215-96FE-D7CD-B071F3A20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06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Line 31">
              <a:extLst>
                <a:ext uri="{FF2B5EF4-FFF2-40B4-BE49-F238E27FC236}">
                  <a16:creationId xmlns:a16="http://schemas.microsoft.com/office/drawing/2014/main" xmlns="" id="{E7B4D7CE-C80D-B931-64C3-DF9C3614F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5" y="1784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Rectangle 32">
              <a:extLst>
                <a:ext uri="{FF2B5EF4-FFF2-40B4-BE49-F238E27FC236}">
                  <a16:creationId xmlns:a16="http://schemas.microsoft.com/office/drawing/2014/main" xmlns="" id="{4B05A1E4-0225-BE2D-3582-67B15015F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1961"/>
              <a:ext cx="5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33">
              <a:extLst>
                <a:ext uri="{FF2B5EF4-FFF2-40B4-BE49-F238E27FC236}">
                  <a16:creationId xmlns:a16="http://schemas.microsoft.com/office/drawing/2014/main" xmlns="" id="{7A32E060-E1BA-A4C7-57C1-FBA5A788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1961"/>
              <a:ext cx="24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+10 KHz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34">
              <a:extLst>
                <a:ext uri="{FF2B5EF4-FFF2-40B4-BE49-F238E27FC236}">
                  <a16:creationId xmlns:a16="http://schemas.microsoft.com/office/drawing/2014/main" xmlns="" id="{032B3BC3-B0E2-23E2-778E-74AEA009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1961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35">
              <a:extLst>
                <a:ext uri="{FF2B5EF4-FFF2-40B4-BE49-F238E27FC236}">
                  <a16:creationId xmlns:a16="http://schemas.microsoft.com/office/drawing/2014/main" xmlns="" id="{F124CE3F-902E-88D6-C34B-BD71F45E2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1961"/>
              <a:ext cx="20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 KHz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36">
              <a:extLst>
                <a:ext uri="{FF2B5EF4-FFF2-40B4-BE49-F238E27FC236}">
                  <a16:creationId xmlns:a16="http://schemas.microsoft.com/office/drawing/2014/main" xmlns="" id="{3A3DFB21-26E9-D88B-16FF-C338F5802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880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+1K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37">
              <a:extLst>
                <a:ext uri="{FF2B5EF4-FFF2-40B4-BE49-F238E27FC236}">
                  <a16:creationId xmlns:a16="http://schemas.microsoft.com/office/drawing/2014/main" xmlns="" id="{51E25C4B-443C-7174-DE97-5745EA4DA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1879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+2K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38">
              <a:extLst>
                <a:ext uri="{FF2B5EF4-FFF2-40B4-BE49-F238E27FC236}">
                  <a16:creationId xmlns:a16="http://schemas.microsoft.com/office/drawing/2014/main" xmlns="" id="{22A2B528-A53C-6A45-4C7E-25C9A4143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1880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+3K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39">
              <a:extLst>
                <a:ext uri="{FF2B5EF4-FFF2-40B4-BE49-F238E27FC236}">
                  <a16:creationId xmlns:a16="http://schemas.microsoft.com/office/drawing/2014/main" xmlns="" id="{B9A43632-E8F4-9B9C-1636-6F7BD3562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1882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+4K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40">
              <a:extLst>
                <a:ext uri="{FF2B5EF4-FFF2-40B4-BE49-F238E27FC236}">
                  <a16:creationId xmlns:a16="http://schemas.microsoft.com/office/drawing/2014/main" xmlns="" id="{0265C41F-EF52-FA09-EBB5-1861EC7B0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188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+5K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41">
              <a:extLst>
                <a:ext uri="{FF2B5EF4-FFF2-40B4-BE49-F238E27FC236}">
                  <a16:creationId xmlns:a16="http://schemas.microsoft.com/office/drawing/2014/main" xmlns="" id="{489E0F24-BB55-08C2-0BCF-40364AFA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882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+6K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42">
              <a:extLst>
                <a:ext uri="{FF2B5EF4-FFF2-40B4-BE49-F238E27FC236}">
                  <a16:creationId xmlns:a16="http://schemas.microsoft.com/office/drawing/2014/main" xmlns="" id="{FD6AD748-0B04-7F6F-29B4-B0755830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1883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+7K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43">
              <a:extLst>
                <a:ext uri="{FF2B5EF4-FFF2-40B4-BE49-F238E27FC236}">
                  <a16:creationId xmlns:a16="http://schemas.microsoft.com/office/drawing/2014/main" xmlns="" id="{79FE232F-1A7D-9292-5574-D2E60FCE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882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+8K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44">
              <a:extLst>
                <a:ext uri="{FF2B5EF4-FFF2-40B4-BE49-F238E27FC236}">
                  <a16:creationId xmlns:a16="http://schemas.microsoft.com/office/drawing/2014/main" xmlns="" id="{F652C8FC-C796-EB04-957E-C0C8CDD2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1883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+9K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45">
              <a:extLst>
                <a:ext uri="{FF2B5EF4-FFF2-40B4-BE49-F238E27FC236}">
                  <a16:creationId xmlns:a16="http://schemas.microsoft.com/office/drawing/2014/main" xmlns="" id="{8409AE3B-48A6-F6C5-D0DF-A4B9D04AF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1880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+11K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46">
              <a:extLst>
                <a:ext uri="{FF2B5EF4-FFF2-40B4-BE49-F238E27FC236}">
                  <a16:creationId xmlns:a16="http://schemas.microsoft.com/office/drawing/2014/main" xmlns="" id="{9820BBBC-609D-3D70-4417-A85C8A81B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1879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+12K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47">
              <a:extLst>
                <a:ext uri="{FF2B5EF4-FFF2-40B4-BE49-F238E27FC236}">
                  <a16:creationId xmlns:a16="http://schemas.microsoft.com/office/drawing/2014/main" xmlns="" id="{187F1645-B88E-D7D0-D941-A66AE295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1880"/>
              <a:ext cx="8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+13K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48">
              <a:extLst>
                <a:ext uri="{FF2B5EF4-FFF2-40B4-BE49-F238E27FC236}">
                  <a16:creationId xmlns:a16="http://schemas.microsoft.com/office/drawing/2014/main" xmlns="" id="{09D7C39F-5F8F-9B0D-E221-EC23375A7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" y="1785"/>
              <a:ext cx="0" cy="7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Rectangle 49">
              <a:extLst>
                <a:ext uri="{FF2B5EF4-FFF2-40B4-BE49-F238E27FC236}">
                  <a16:creationId xmlns:a16="http://schemas.microsoft.com/office/drawing/2014/main" xmlns="" id="{59715385-4F01-3B3C-B056-855FC0EFF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6" y="1883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50">
              <a:extLst>
                <a:ext uri="{FF2B5EF4-FFF2-40B4-BE49-F238E27FC236}">
                  <a16:creationId xmlns:a16="http://schemas.microsoft.com/office/drawing/2014/main" xmlns="" id="{8BF6211C-1B5E-FE78-710C-805D6151C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7" y="1883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51">
              <a:extLst>
                <a:ext uri="{FF2B5EF4-FFF2-40B4-BE49-F238E27FC236}">
                  <a16:creationId xmlns:a16="http://schemas.microsoft.com/office/drawing/2014/main" xmlns="" id="{B8B38A59-FDF3-2B96-A4A3-C68BBF947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5" y="1882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52">
              <a:extLst>
                <a:ext uri="{FF2B5EF4-FFF2-40B4-BE49-F238E27FC236}">
                  <a16:creationId xmlns:a16="http://schemas.microsoft.com/office/drawing/2014/main" xmlns="" id="{203B26C9-ACE8-FADB-E966-C6041AA74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5" y="1882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53">
              <a:extLst>
                <a:ext uri="{FF2B5EF4-FFF2-40B4-BE49-F238E27FC236}">
                  <a16:creationId xmlns:a16="http://schemas.microsoft.com/office/drawing/2014/main" xmlns="" id="{DC4D09B8-27AB-EBFC-3BDA-BE976DFC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4" y="1883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54">
              <a:extLst>
                <a:ext uri="{FF2B5EF4-FFF2-40B4-BE49-F238E27FC236}">
                  <a16:creationId xmlns:a16="http://schemas.microsoft.com/office/drawing/2014/main" xmlns="" id="{CC3FC7BA-5B53-0D42-E6C2-F5FC9C36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4" y="1883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55">
              <a:extLst>
                <a:ext uri="{FF2B5EF4-FFF2-40B4-BE49-F238E27FC236}">
                  <a16:creationId xmlns:a16="http://schemas.microsoft.com/office/drawing/2014/main" xmlns="" id="{2387FAE7-152A-4034-D4CB-9808B907C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1884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6">
              <a:extLst>
                <a:ext uri="{FF2B5EF4-FFF2-40B4-BE49-F238E27FC236}">
                  <a16:creationId xmlns:a16="http://schemas.microsoft.com/office/drawing/2014/main" xmlns="" id="{8DFDA542-7390-ACCD-B858-C4603B9F5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" y="1884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57">
              <a:extLst>
                <a:ext uri="{FF2B5EF4-FFF2-40B4-BE49-F238E27FC236}">
                  <a16:creationId xmlns:a16="http://schemas.microsoft.com/office/drawing/2014/main" xmlns="" id="{C5419D56-6B30-4EDF-4DE2-0B82EBB60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885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58">
              <a:extLst>
                <a:ext uri="{FF2B5EF4-FFF2-40B4-BE49-F238E27FC236}">
                  <a16:creationId xmlns:a16="http://schemas.microsoft.com/office/drawing/2014/main" xmlns="" id="{6071EFE1-5A47-B413-8CE3-524B345D6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1885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59">
              <a:extLst>
                <a:ext uri="{FF2B5EF4-FFF2-40B4-BE49-F238E27FC236}">
                  <a16:creationId xmlns:a16="http://schemas.microsoft.com/office/drawing/2014/main" xmlns="" id="{A26F4F3C-BC0A-98A7-8212-24479DAE4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1886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60">
              <a:extLst>
                <a:ext uri="{FF2B5EF4-FFF2-40B4-BE49-F238E27FC236}">
                  <a16:creationId xmlns:a16="http://schemas.microsoft.com/office/drawing/2014/main" xmlns="" id="{27E29CF4-A061-1FAE-0C29-EF517D508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886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61">
              <a:extLst>
                <a:ext uri="{FF2B5EF4-FFF2-40B4-BE49-F238E27FC236}">
                  <a16:creationId xmlns:a16="http://schemas.microsoft.com/office/drawing/2014/main" xmlns="" id="{5C9E7E56-1932-DE0A-97BC-D6BDB817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1885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62">
              <a:extLst>
                <a:ext uri="{FF2B5EF4-FFF2-40B4-BE49-F238E27FC236}">
                  <a16:creationId xmlns:a16="http://schemas.microsoft.com/office/drawing/2014/main" xmlns="" id="{0E1DC57B-E858-19F9-44E0-13849F2D5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1885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63">
              <a:extLst>
                <a:ext uri="{FF2B5EF4-FFF2-40B4-BE49-F238E27FC236}">
                  <a16:creationId xmlns:a16="http://schemas.microsoft.com/office/drawing/2014/main" xmlns="" id="{8B0E6A09-587D-6C77-E664-D33440C84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886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64">
              <a:extLst>
                <a:ext uri="{FF2B5EF4-FFF2-40B4-BE49-F238E27FC236}">
                  <a16:creationId xmlns:a16="http://schemas.microsoft.com/office/drawing/2014/main" xmlns="" id="{272F7976-2B1A-8690-1E4E-1B16188FB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1886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65">
              <a:extLst>
                <a:ext uri="{FF2B5EF4-FFF2-40B4-BE49-F238E27FC236}">
                  <a16:creationId xmlns:a16="http://schemas.microsoft.com/office/drawing/2014/main" xmlns="" id="{33640E00-7BC4-2466-CF3D-08D5E033D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" y="1882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66">
              <a:extLst>
                <a:ext uri="{FF2B5EF4-FFF2-40B4-BE49-F238E27FC236}">
                  <a16:creationId xmlns:a16="http://schemas.microsoft.com/office/drawing/2014/main" xmlns="" id="{D3B6B91A-4B08-4D8A-2CAA-C49D5C30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1882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67">
              <a:extLst>
                <a:ext uri="{FF2B5EF4-FFF2-40B4-BE49-F238E27FC236}">
                  <a16:creationId xmlns:a16="http://schemas.microsoft.com/office/drawing/2014/main" xmlns="" id="{2065BAEE-BC92-AD9B-098B-7C53038CC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880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68">
              <a:extLst>
                <a:ext uri="{FF2B5EF4-FFF2-40B4-BE49-F238E27FC236}">
                  <a16:creationId xmlns:a16="http://schemas.microsoft.com/office/drawing/2014/main" xmlns="" id="{BD5B298B-F082-D439-270C-1AE8FD2C8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880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69">
              <a:extLst>
                <a:ext uri="{FF2B5EF4-FFF2-40B4-BE49-F238E27FC236}">
                  <a16:creationId xmlns:a16="http://schemas.microsoft.com/office/drawing/2014/main" xmlns="" id="{6DD426DD-8911-E057-9918-3A51F3E7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1882"/>
              <a:ext cx="2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70">
              <a:extLst>
                <a:ext uri="{FF2B5EF4-FFF2-40B4-BE49-F238E27FC236}">
                  <a16:creationId xmlns:a16="http://schemas.microsoft.com/office/drawing/2014/main" xmlns="" id="{8BB47802-6B4E-FC60-01FC-3AAD4925B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882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71">
              <a:extLst>
                <a:ext uri="{FF2B5EF4-FFF2-40B4-BE49-F238E27FC236}">
                  <a16:creationId xmlns:a16="http://schemas.microsoft.com/office/drawing/2014/main" xmlns="" id="{F7EEDADA-2210-5B48-3680-7635F4E2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1882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72">
              <a:extLst>
                <a:ext uri="{FF2B5EF4-FFF2-40B4-BE49-F238E27FC236}">
                  <a16:creationId xmlns:a16="http://schemas.microsoft.com/office/drawing/2014/main" xmlns="" id="{A50A8AD9-86AC-6AC6-1A88-CB53481C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1882"/>
              <a:ext cx="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4K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Line 73">
              <a:extLst>
                <a:ext uri="{FF2B5EF4-FFF2-40B4-BE49-F238E27FC236}">
                  <a16:creationId xmlns:a16="http://schemas.microsoft.com/office/drawing/2014/main" xmlns="" id="{349530A6-4AC4-AE3B-03BF-84E44D4B7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56" y="1781"/>
              <a:ext cx="0" cy="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1" name="Line 74">
              <a:extLst>
                <a:ext uri="{FF2B5EF4-FFF2-40B4-BE49-F238E27FC236}">
                  <a16:creationId xmlns:a16="http://schemas.microsoft.com/office/drawing/2014/main" xmlns="" id="{1FA9B5A6-7A4D-8D9E-2446-E0996E37C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32" y="1782"/>
              <a:ext cx="4085" cy="3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Rectangle 75">
              <a:extLst>
                <a:ext uri="{FF2B5EF4-FFF2-40B4-BE49-F238E27FC236}">
                  <a16:creationId xmlns:a16="http://schemas.microsoft.com/office/drawing/2014/main" xmlns="" id="{39834CEE-546A-9FE6-3928-24421C81D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850"/>
              <a:ext cx="108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ANCHO DE BANDA </a:t>
              </a:r>
              <a:r>
                <a:rPr lang="es-ES" altLang="es-ES" sz="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DE ACEPTACIÓN TÍPICO </a:t>
              </a:r>
              <a:r>
                <a:rPr kumimoji="0" lang="es-ES" altLang="es-ES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RECEPTOR YAESU, ICOM, UNIDEN… a -6 dB (12 KHZ)</a:t>
              </a:r>
              <a:endPara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Freeform 80">
              <a:extLst>
                <a:ext uri="{FF2B5EF4-FFF2-40B4-BE49-F238E27FC236}">
                  <a16:creationId xmlns:a16="http://schemas.microsoft.com/office/drawing/2014/main" xmlns="" id="{22D57AEC-C980-439B-FE91-FCBBB088E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2" y="900"/>
              <a:ext cx="389" cy="44"/>
            </a:xfrm>
            <a:custGeom>
              <a:avLst/>
              <a:gdLst>
                <a:gd name="T0" fmla="*/ 100 w 2428"/>
                <a:gd name="T1" fmla="*/ 119 h 271"/>
                <a:gd name="T2" fmla="*/ 0 w 2428"/>
                <a:gd name="T3" fmla="*/ 152 h 271"/>
                <a:gd name="T4" fmla="*/ 134 w 2428"/>
                <a:gd name="T5" fmla="*/ 119 h 271"/>
                <a:gd name="T6" fmla="*/ 234 w 2428"/>
                <a:gd name="T7" fmla="*/ 152 h 271"/>
                <a:gd name="T8" fmla="*/ 134 w 2428"/>
                <a:gd name="T9" fmla="*/ 119 h 271"/>
                <a:gd name="T10" fmla="*/ 367 w 2428"/>
                <a:gd name="T11" fmla="*/ 119 h 271"/>
                <a:gd name="T12" fmla="*/ 267 w 2428"/>
                <a:gd name="T13" fmla="*/ 152 h 271"/>
                <a:gd name="T14" fmla="*/ 400 w 2428"/>
                <a:gd name="T15" fmla="*/ 119 h 271"/>
                <a:gd name="T16" fmla="*/ 500 w 2428"/>
                <a:gd name="T17" fmla="*/ 152 h 271"/>
                <a:gd name="T18" fmla="*/ 400 w 2428"/>
                <a:gd name="T19" fmla="*/ 119 h 271"/>
                <a:gd name="T20" fmla="*/ 634 w 2428"/>
                <a:gd name="T21" fmla="*/ 119 h 271"/>
                <a:gd name="T22" fmla="*/ 534 w 2428"/>
                <a:gd name="T23" fmla="*/ 152 h 271"/>
                <a:gd name="T24" fmla="*/ 667 w 2428"/>
                <a:gd name="T25" fmla="*/ 119 h 271"/>
                <a:gd name="T26" fmla="*/ 767 w 2428"/>
                <a:gd name="T27" fmla="*/ 152 h 271"/>
                <a:gd name="T28" fmla="*/ 667 w 2428"/>
                <a:gd name="T29" fmla="*/ 119 h 271"/>
                <a:gd name="T30" fmla="*/ 900 w 2428"/>
                <a:gd name="T31" fmla="*/ 119 h 271"/>
                <a:gd name="T32" fmla="*/ 800 w 2428"/>
                <a:gd name="T33" fmla="*/ 152 h 271"/>
                <a:gd name="T34" fmla="*/ 934 w 2428"/>
                <a:gd name="T35" fmla="*/ 119 h 271"/>
                <a:gd name="T36" fmla="*/ 1034 w 2428"/>
                <a:gd name="T37" fmla="*/ 152 h 271"/>
                <a:gd name="T38" fmla="*/ 934 w 2428"/>
                <a:gd name="T39" fmla="*/ 119 h 271"/>
                <a:gd name="T40" fmla="*/ 1167 w 2428"/>
                <a:gd name="T41" fmla="*/ 119 h 271"/>
                <a:gd name="T42" fmla="*/ 1067 w 2428"/>
                <a:gd name="T43" fmla="*/ 152 h 271"/>
                <a:gd name="T44" fmla="*/ 1200 w 2428"/>
                <a:gd name="T45" fmla="*/ 119 h 271"/>
                <a:gd name="T46" fmla="*/ 1300 w 2428"/>
                <a:gd name="T47" fmla="*/ 152 h 271"/>
                <a:gd name="T48" fmla="*/ 1200 w 2428"/>
                <a:gd name="T49" fmla="*/ 119 h 271"/>
                <a:gd name="T50" fmla="*/ 1434 w 2428"/>
                <a:gd name="T51" fmla="*/ 119 h 271"/>
                <a:gd name="T52" fmla="*/ 1334 w 2428"/>
                <a:gd name="T53" fmla="*/ 152 h 271"/>
                <a:gd name="T54" fmla="*/ 1467 w 2428"/>
                <a:gd name="T55" fmla="*/ 119 h 271"/>
                <a:gd name="T56" fmla="*/ 1567 w 2428"/>
                <a:gd name="T57" fmla="*/ 152 h 271"/>
                <a:gd name="T58" fmla="*/ 1467 w 2428"/>
                <a:gd name="T59" fmla="*/ 119 h 271"/>
                <a:gd name="T60" fmla="*/ 1700 w 2428"/>
                <a:gd name="T61" fmla="*/ 119 h 271"/>
                <a:gd name="T62" fmla="*/ 1600 w 2428"/>
                <a:gd name="T63" fmla="*/ 152 h 271"/>
                <a:gd name="T64" fmla="*/ 1734 w 2428"/>
                <a:gd name="T65" fmla="*/ 119 h 271"/>
                <a:gd name="T66" fmla="*/ 1834 w 2428"/>
                <a:gd name="T67" fmla="*/ 152 h 271"/>
                <a:gd name="T68" fmla="*/ 1734 w 2428"/>
                <a:gd name="T69" fmla="*/ 119 h 271"/>
                <a:gd name="T70" fmla="*/ 1967 w 2428"/>
                <a:gd name="T71" fmla="*/ 119 h 271"/>
                <a:gd name="T72" fmla="*/ 1867 w 2428"/>
                <a:gd name="T73" fmla="*/ 152 h 271"/>
                <a:gd name="T74" fmla="*/ 2000 w 2428"/>
                <a:gd name="T75" fmla="*/ 119 h 271"/>
                <a:gd name="T76" fmla="*/ 2100 w 2428"/>
                <a:gd name="T77" fmla="*/ 152 h 271"/>
                <a:gd name="T78" fmla="*/ 2000 w 2428"/>
                <a:gd name="T79" fmla="*/ 119 h 271"/>
                <a:gd name="T80" fmla="*/ 2234 w 2428"/>
                <a:gd name="T81" fmla="*/ 119 h 271"/>
                <a:gd name="T82" fmla="*/ 2134 w 2428"/>
                <a:gd name="T83" fmla="*/ 152 h 271"/>
                <a:gd name="T84" fmla="*/ 2267 w 2428"/>
                <a:gd name="T85" fmla="*/ 119 h 271"/>
                <a:gd name="T86" fmla="*/ 2367 w 2428"/>
                <a:gd name="T87" fmla="*/ 152 h 271"/>
                <a:gd name="T88" fmla="*/ 2267 w 2428"/>
                <a:gd name="T89" fmla="*/ 119 h 271"/>
                <a:gd name="T90" fmla="*/ 2428 w 2428"/>
                <a:gd name="T91" fmla="*/ 135 h 271"/>
                <a:gd name="T92" fmla="*/ 2180 w 2428"/>
                <a:gd name="T93" fmla="*/ 261 h 271"/>
                <a:gd name="T94" fmla="*/ 2386 w 2428"/>
                <a:gd name="T95" fmla="*/ 121 h 271"/>
                <a:gd name="T96" fmla="*/ 2186 w 2428"/>
                <a:gd name="T97" fmla="*/ 33 h 271"/>
                <a:gd name="T98" fmla="*/ 2203 w 2428"/>
                <a:gd name="T99" fmla="*/ 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8" h="271">
                  <a:moveTo>
                    <a:pt x="0" y="119"/>
                  </a:moveTo>
                  <a:lnTo>
                    <a:pt x="100" y="119"/>
                  </a:lnTo>
                  <a:lnTo>
                    <a:pt x="100" y="152"/>
                  </a:lnTo>
                  <a:lnTo>
                    <a:pt x="0" y="152"/>
                  </a:lnTo>
                  <a:lnTo>
                    <a:pt x="0" y="119"/>
                  </a:lnTo>
                  <a:close/>
                  <a:moveTo>
                    <a:pt x="134" y="119"/>
                  </a:moveTo>
                  <a:lnTo>
                    <a:pt x="234" y="119"/>
                  </a:lnTo>
                  <a:lnTo>
                    <a:pt x="234" y="152"/>
                  </a:lnTo>
                  <a:lnTo>
                    <a:pt x="134" y="152"/>
                  </a:lnTo>
                  <a:lnTo>
                    <a:pt x="134" y="119"/>
                  </a:lnTo>
                  <a:close/>
                  <a:moveTo>
                    <a:pt x="267" y="119"/>
                  </a:moveTo>
                  <a:lnTo>
                    <a:pt x="367" y="119"/>
                  </a:lnTo>
                  <a:lnTo>
                    <a:pt x="367" y="152"/>
                  </a:lnTo>
                  <a:lnTo>
                    <a:pt x="267" y="152"/>
                  </a:lnTo>
                  <a:lnTo>
                    <a:pt x="267" y="119"/>
                  </a:lnTo>
                  <a:close/>
                  <a:moveTo>
                    <a:pt x="400" y="119"/>
                  </a:moveTo>
                  <a:lnTo>
                    <a:pt x="500" y="119"/>
                  </a:lnTo>
                  <a:lnTo>
                    <a:pt x="500" y="152"/>
                  </a:lnTo>
                  <a:lnTo>
                    <a:pt x="400" y="152"/>
                  </a:lnTo>
                  <a:lnTo>
                    <a:pt x="400" y="119"/>
                  </a:lnTo>
                  <a:close/>
                  <a:moveTo>
                    <a:pt x="534" y="119"/>
                  </a:moveTo>
                  <a:lnTo>
                    <a:pt x="634" y="119"/>
                  </a:lnTo>
                  <a:lnTo>
                    <a:pt x="634" y="152"/>
                  </a:lnTo>
                  <a:lnTo>
                    <a:pt x="534" y="152"/>
                  </a:lnTo>
                  <a:lnTo>
                    <a:pt x="534" y="119"/>
                  </a:lnTo>
                  <a:close/>
                  <a:moveTo>
                    <a:pt x="667" y="119"/>
                  </a:moveTo>
                  <a:lnTo>
                    <a:pt x="767" y="119"/>
                  </a:lnTo>
                  <a:lnTo>
                    <a:pt x="767" y="152"/>
                  </a:lnTo>
                  <a:lnTo>
                    <a:pt x="667" y="152"/>
                  </a:lnTo>
                  <a:lnTo>
                    <a:pt x="667" y="119"/>
                  </a:lnTo>
                  <a:close/>
                  <a:moveTo>
                    <a:pt x="800" y="119"/>
                  </a:moveTo>
                  <a:lnTo>
                    <a:pt x="900" y="119"/>
                  </a:lnTo>
                  <a:lnTo>
                    <a:pt x="900" y="152"/>
                  </a:lnTo>
                  <a:lnTo>
                    <a:pt x="800" y="152"/>
                  </a:lnTo>
                  <a:lnTo>
                    <a:pt x="800" y="119"/>
                  </a:lnTo>
                  <a:close/>
                  <a:moveTo>
                    <a:pt x="934" y="119"/>
                  </a:moveTo>
                  <a:lnTo>
                    <a:pt x="1034" y="119"/>
                  </a:lnTo>
                  <a:lnTo>
                    <a:pt x="1034" y="152"/>
                  </a:lnTo>
                  <a:lnTo>
                    <a:pt x="934" y="152"/>
                  </a:lnTo>
                  <a:lnTo>
                    <a:pt x="934" y="119"/>
                  </a:lnTo>
                  <a:close/>
                  <a:moveTo>
                    <a:pt x="1067" y="119"/>
                  </a:moveTo>
                  <a:lnTo>
                    <a:pt x="1167" y="119"/>
                  </a:lnTo>
                  <a:lnTo>
                    <a:pt x="1167" y="152"/>
                  </a:lnTo>
                  <a:lnTo>
                    <a:pt x="1067" y="152"/>
                  </a:lnTo>
                  <a:lnTo>
                    <a:pt x="1067" y="119"/>
                  </a:lnTo>
                  <a:close/>
                  <a:moveTo>
                    <a:pt x="1200" y="119"/>
                  </a:moveTo>
                  <a:lnTo>
                    <a:pt x="1300" y="119"/>
                  </a:lnTo>
                  <a:lnTo>
                    <a:pt x="1300" y="152"/>
                  </a:lnTo>
                  <a:lnTo>
                    <a:pt x="1200" y="152"/>
                  </a:lnTo>
                  <a:lnTo>
                    <a:pt x="1200" y="119"/>
                  </a:lnTo>
                  <a:close/>
                  <a:moveTo>
                    <a:pt x="1334" y="119"/>
                  </a:moveTo>
                  <a:lnTo>
                    <a:pt x="1434" y="119"/>
                  </a:lnTo>
                  <a:lnTo>
                    <a:pt x="1434" y="152"/>
                  </a:lnTo>
                  <a:lnTo>
                    <a:pt x="1334" y="152"/>
                  </a:lnTo>
                  <a:lnTo>
                    <a:pt x="1334" y="119"/>
                  </a:lnTo>
                  <a:close/>
                  <a:moveTo>
                    <a:pt x="1467" y="119"/>
                  </a:moveTo>
                  <a:lnTo>
                    <a:pt x="1567" y="119"/>
                  </a:lnTo>
                  <a:lnTo>
                    <a:pt x="1567" y="152"/>
                  </a:lnTo>
                  <a:lnTo>
                    <a:pt x="1467" y="152"/>
                  </a:lnTo>
                  <a:lnTo>
                    <a:pt x="1467" y="119"/>
                  </a:lnTo>
                  <a:close/>
                  <a:moveTo>
                    <a:pt x="1600" y="119"/>
                  </a:moveTo>
                  <a:lnTo>
                    <a:pt x="1700" y="119"/>
                  </a:lnTo>
                  <a:lnTo>
                    <a:pt x="1700" y="152"/>
                  </a:lnTo>
                  <a:lnTo>
                    <a:pt x="1600" y="152"/>
                  </a:lnTo>
                  <a:lnTo>
                    <a:pt x="1600" y="119"/>
                  </a:lnTo>
                  <a:close/>
                  <a:moveTo>
                    <a:pt x="1734" y="119"/>
                  </a:moveTo>
                  <a:lnTo>
                    <a:pt x="1834" y="119"/>
                  </a:lnTo>
                  <a:lnTo>
                    <a:pt x="1834" y="152"/>
                  </a:lnTo>
                  <a:lnTo>
                    <a:pt x="1734" y="152"/>
                  </a:lnTo>
                  <a:lnTo>
                    <a:pt x="1734" y="119"/>
                  </a:lnTo>
                  <a:close/>
                  <a:moveTo>
                    <a:pt x="1867" y="119"/>
                  </a:moveTo>
                  <a:lnTo>
                    <a:pt x="1967" y="119"/>
                  </a:lnTo>
                  <a:lnTo>
                    <a:pt x="1967" y="152"/>
                  </a:lnTo>
                  <a:lnTo>
                    <a:pt x="1867" y="152"/>
                  </a:lnTo>
                  <a:lnTo>
                    <a:pt x="1867" y="119"/>
                  </a:lnTo>
                  <a:close/>
                  <a:moveTo>
                    <a:pt x="2000" y="119"/>
                  </a:moveTo>
                  <a:lnTo>
                    <a:pt x="2100" y="119"/>
                  </a:lnTo>
                  <a:lnTo>
                    <a:pt x="2100" y="152"/>
                  </a:lnTo>
                  <a:lnTo>
                    <a:pt x="2000" y="152"/>
                  </a:lnTo>
                  <a:lnTo>
                    <a:pt x="2000" y="119"/>
                  </a:lnTo>
                  <a:close/>
                  <a:moveTo>
                    <a:pt x="2134" y="119"/>
                  </a:moveTo>
                  <a:lnTo>
                    <a:pt x="2234" y="119"/>
                  </a:lnTo>
                  <a:lnTo>
                    <a:pt x="2234" y="152"/>
                  </a:lnTo>
                  <a:lnTo>
                    <a:pt x="2134" y="152"/>
                  </a:lnTo>
                  <a:lnTo>
                    <a:pt x="2134" y="119"/>
                  </a:lnTo>
                  <a:close/>
                  <a:moveTo>
                    <a:pt x="2267" y="119"/>
                  </a:moveTo>
                  <a:lnTo>
                    <a:pt x="2367" y="119"/>
                  </a:lnTo>
                  <a:lnTo>
                    <a:pt x="2367" y="152"/>
                  </a:lnTo>
                  <a:lnTo>
                    <a:pt x="2267" y="152"/>
                  </a:lnTo>
                  <a:lnTo>
                    <a:pt x="2267" y="119"/>
                  </a:lnTo>
                  <a:close/>
                  <a:moveTo>
                    <a:pt x="2203" y="4"/>
                  </a:moveTo>
                  <a:lnTo>
                    <a:pt x="2428" y="135"/>
                  </a:lnTo>
                  <a:lnTo>
                    <a:pt x="2203" y="267"/>
                  </a:lnTo>
                  <a:cubicBezTo>
                    <a:pt x="2195" y="271"/>
                    <a:pt x="2185" y="268"/>
                    <a:pt x="2180" y="261"/>
                  </a:cubicBezTo>
                  <a:cubicBezTo>
                    <a:pt x="2175" y="253"/>
                    <a:pt x="2178" y="242"/>
                    <a:pt x="2186" y="238"/>
                  </a:cubicBezTo>
                  <a:lnTo>
                    <a:pt x="2386" y="121"/>
                  </a:lnTo>
                  <a:lnTo>
                    <a:pt x="2386" y="150"/>
                  </a:lnTo>
                  <a:lnTo>
                    <a:pt x="2186" y="33"/>
                  </a:lnTo>
                  <a:cubicBezTo>
                    <a:pt x="2178" y="29"/>
                    <a:pt x="2175" y="18"/>
                    <a:pt x="2180" y="10"/>
                  </a:cubicBezTo>
                  <a:cubicBezTo>
                    <a:pt x="2185" y="2"/>
                    <a:pt x="2195" y="0"/>
                    <a:pt x="2203" y="4"/>
                  </a:cubicBezTo>
                  <a:close/>
                </a:path>
              </a:pathLst>
            </a:custGeom>
            <a:solidFill>
              <a:srgbClr val="4472C4"/>
            </a:solidFill>
            <a:ln w="1588" cap="flat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4" name="Freeform 81">
              <a:extLst>
                <a:ext uri="{FF2B5EF4-FFF2-40B4-BE49-F238E27FC236}">
                  <a16:creationId xmlns:a16="http://schemas.microsoft.com/office/drawing/2014/main" xmlns="" id="{D8B0B7BA-2A31-D222-E6AF-A821B3B0E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1" y="797"/>
              <a:ext cx="4430" cy="984"/>
            </a:xfrm>
            <a:custGeom>
              <a:avLst/>
              <a:gdLst>
                <a:gd name="T0" fmla="*/ 4316 w 4430"/>
                <a:gd name="T1" fmla="*/ 984 h 984"/>
                <a:gd name="T2" fmla="*/ 4167 w 4430"/>
                <a:gd name="T3" fmla="*/ 984 h 984"/>
                <a:gd name="T4" fmla="*/ 4017 w 4430"/>
                <a:gd name="T5" fmla="*/ 984 h 984"/>
                <a:gd name="T6" fmla="*/ 3868 w 4430"/>
                <a:gd name="T7" fmla="*/ 984 h 984"/>
                <a:gd name="T8" fmla="*/ 3718 w 4430"/>
                <a:gd name="T9" fmla="*/ 984 h 984"/>
                <a:gd name="T10" fmla="*/ 3569 w 4430"/>
                <a:gd name="T11" fmla="*/ 984 h 984"/>
                <a:gd name="T12" fmla="*/ 3419 w 4430"/>
                <a:gd name="T13" fmla="*/ 984 h 984"/>
                <a:gd name="T14" fmla="*/ 3270 w 4430"/>
                <a:gd name="T15" fmla="*/ 984 h 984"/>
                <a:gd name="T16" fmla="*/ 3121 w 4430"/>
                <a:gd name="T17" fmla="*/ 984 h 984"/>
                <a:gd name="T18" fmla="*/ 2971 w 4430"/>
                <a:gd name="T19" fmla="*/ 984 h 984"/>
                <a:gd name="T20" fmla="*/ 2822 w 4430"/>
                <a:gd name="T21" fmla="*/ 984 h 984"/>
                <a:gd name="T22" fmla="*/ 2672 w 4430"/>
                <a:gd name="T23" fmla="*/ 984 h 984"/>
                <a:gd name="T24" fmla="*/ 2523 w 4430"/>
                <a:gd name="T25" fmla="*/ 984 h 984"/>
                <a:gd name="T26" fmla="*/ 2373 w 4430"/>
                <a:gd name="T27" fmla="*/ 984 h 984"/>
                <a:gd name="T28" fmla="*/ 2224 w 4430"/>
                <a:gd name="T29" fmla="*/ 984 h 984"/>
                <a:gd name="T30" fmla="*/ 2075 w 4430"/>
                <a:gd name="T31" fmla="*/ 984 h 984"/>
                <a:gd name="T32" fmla="*/ 1925 w 4430"/>
                <a:gd name="T33" fmla="*/ 984 h 984"/>
                <a:gd name="T34" fmla="*/ 1776 w 4430"/>
                <a:gd name="T35" fmla="*/ 984 h 984"/>
                <a:gd name="T36" fmla="*/ 1626 w 4430"/>
                <a:gd name="T37" fmla="*/ 984 h 984"/>
                <a:gd name="T38" fmla="*/ 1477 w 4430"/>
                <a:gd name="T39" fmla="*/ 984 h 984"/>
                <a:gd name="T40" fmla="*/ 1327 w 4430"/>
                <a:gd name="T41" fmla="*/ 984 h 984"/>
                <a:gd name="T42" fmla="*/ 1178 w 4430"/>
                <a:gd name="T43" fmla="*/ 984 h 984"/>
                <a:gd name="T44" fmla="*/ 1029 w 4430"/>
                <a:gd name="T45" fmla="*/ 984 h 984"/>
                <a:gd name="T46" fmla="*/ 879 w 4430"/>
                <a:gd name="T47" fmla="*/ 984 h 984"/>
                <a:gd name="T48" fmla="*/ 730 w 4430"/>
                <a:gd name="T49" fmla="*/ 984 h 984"/>
                <a:gd name="T50" fmla="*/ 580 w 4430"/>
                <a:gd name="T51" fmla="*/ 984 h 984"/>
                <a:gd name="T52" fmla="*/ 431 w 4430"/>
                <a:gd name="T53" fmla="*/ 984 h 984"/>
                <a:gd name="T54" fmla="*/ 281 w 4430"/>
                <a:gd name="T55" fmla="*/ 984 h 984"/>
                <a:gd name="T56" fmla="*/ 132 w 4430"/>
                <a:gd name="T57" fmla="*/ 984 h 984"/>
                <a:gd name="T58" fmla="*/ 48 w 4430"/>
                <a:gd name="T59" fmla="*/ 952 h 984"/>
                <a:gd name="T60" fmla="*/ 173 w 4430"/>
                <a:gd name="T61" fmla="*/ 870 h 984"/>
                <a:gd name="T62" fmla="*/ 297 w 4430"/>
                <a:gd name="T63" fmla="*/ 788 h 984"/>
                <a:gd name="T64" fmla="*/ 422 w 4430"/>
                <a:gd name="T65" fmla="*/ 705 h 984"/>
                <a:gd name="T66" fmla="*/ 547 w 4430"/>
                <a:gd name="T67" fmla="*/ 623 h 984"/>
                <a:gd name="T68" fmla="*/ 671 w 4430"/>
                <a:gd name="T69" fmla="*/ 541 h 984"/>
                <a:gd name="T70" fmla="*/ 796 w 4430"/>
                <a:gd name="T71" fmla="*/ 458 h 984"/>
                <a:gd name="T72" fmla="*/ 921 w 4430"/>
                <a:gd name="T73" fmla="*/ 376 h 984"/>
                <a:gd name="T74" fmla="*/ 1046 w 4430"/>
                <a:gd name="T75" fmla="*/ 294 h 984"/>
                <a:gd name="T76" fmla="*/ 1170 w 4430"/>
                <a:gd name="T77" fmla="*/ 212 h 984"/>
                <a:gd name="T78" fmla="*/ 1295 w 4430"/>
                <a:gd name="T79" fmla="*/ 129 h 984"/>
                <a:gd name="T80" fmla="*/ 1420 w 4430"/>
                <a:gd name="T81" fmla="*/ 47 h 984"/>
                <a:gd name="T82" fmla="*/ 1557 w 4430"/>
                <a:gd name="T83" fmla="*/ 0 h 984"/>
                <a:gd name="T84" fmla="*/ 1706 w 4430"/>
                <a:gd name="T85" fmla="*/ 0 h 984"/>
                <a:gd name="T86" fmla="*/ 1856 w 4430"/>
                <a:gd name="T87" fmla="*/ 0 h 984"/>
                <a:gd name="T88" fmla="*/ 2005 w 4430"/>
                <a:gd name="T89" fmla="*/ 0 h 984"/>
                <a:gd name="T90" fmla="*/ 2155 w 4430"/>
                <a:gd name="T91" fmla="*/ 0 h 984"/>
                <a:gd name="T92" fmla="*/ 2304 w 4430"/>
                <a:gd name="T93" fmla="*/ 0 h 984"/>
                <a:gd name="T94" fmla="*/ 2453 w 4430"/>
                <a:gd name="T95" fmla="*/ 0 h 984"/>
                <a:gd name="T96" fmla="*/ 2603 w 4430"/>
                <a:gd name="T97" fmla="*/ 0 h 984"/>
                <a:gd name="T98" fmla="*/ 2752 w 4430"/>
                <a:gd name="T99" fmla="*/ 0 h 984"/>
                <a:gd name="T100" fmla="*/ 2902 w 4430"/>
                <a:gd name="T101" fmla="*/ 0 h 984"/>
                <a:gd name="T102" fmla="*/ 3035 w 4430"/>
                <a:gd name="T103" fmla="*/ 59 h 984"/>
                <a:gd name="T104" fmla="*/ 3160 w 4430"/>
                <a:gd name="T105" fmla="*/ 141 h 984"/>
                <a:gd name="T106" fmla="*/ 3285 w 4430"/>
                <a:gd name="T107" fmla="*/ 223 h 984"/>
                <a:gd name="T108" fmla="*/ 3409 w 4430"/>
                <a:gd name="T109" fmla="*/ 306 h 984"/>
                <a:gd name="T110" fmla="*/ 3534 w 4430"/>
                <a:gd name="T111" fmla="*/ 388 h 984"/>
                <a:gd name="T112" fmla="*/ 3659 w 4430"/>
                <a:gd name="T113" fmla="*/ 470 h 984"/>
                <a:gd name="T114" fmla="*/ 3784 w 4430"/>
                <a:gd name="T115" fmla="*/ 553 h 984"/>
                <a:gd name="T116" fmla="*/ 3908 w 4430"/>
                <a:gd name="T117" fmla="*/ 635 h 984"/>
                <a:gd name="T118" fmla="*/ 4033 w 4430"/>
                <a:gd name="T119" fmla="*/ 717 h 984"/>
                <a:gd name="T120" fmla="*/ 4158 w 4430"/>
                <a:gd name="T121" fmla="*/ 800 h 984"/>
                <a:gd name="T122" fmla="*/ 4283 w 4430"/>
                <a:gd name="T123" fmla="*/ 882 h 984"/>
                <a:gd name="T124" fmla="*/ 4407 w 4430"/>
                <a:gd name="T125" fmla="*/ 96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0" h="984">
                  <a:moveTo>
                    <a:pt x="4428" y="984"/>
                  </a:moveTo>
                  <a:lnTo>
                    <a:pt x="4407" y="984"/>
                  </a:lnTo>
                  <a:lnTo>
                    <a:pt x="4407" y="979"/>
                  </a:lnTo>
                  <a:lnTo>
                    <a:pt x="4428" y="979"/>
                  </a:lnTo>
                  <a:lnTo>
                    <a:pt x="4428" y="984"/>
                  </a:lnTo>
                  <a:close/>
                  <a:moveTo>
                    <a:pt x="4391" y="984"/>
                  </a:moveTo>
                  <a:lnTo>
                    <a:pt x="4369" y="984"/>
                  </a:lnTo>
                  <a:lnTo>
                    <a:pt x="4369" y="979"/>
                  </a:lnTo>
                  <a:lnTo>
                    <a:pt x="4391" y="979"/>
                  </a:lnTo>
                  <a:lnTo>
                    <a:pt x="4391" y="984"/>
                  </a:lnTo>
                  <a:close/>
                  <a:moveTo>
                    <a:pt x="4353" y="984"/>
                  </a:moveTo>
                  <a:lnTo>
                    <a:pt x="4332" y="984"/>
                  </a:lnTo>
                  <a:lnTo>
                    <a:pt x="4332" y="979"/>
                  </a:lnTo>
                  <a:lnTo>
                    <a:pt x="4353" y="979"/>
                  </a:lnTo>
                  <a:lnTo>
                    <a:pt x="4353" y="984"/>
                  </a:lnTo>
                  <a:close/>
                  <a:moveTo>
                    <a:pt x="4316" y="984"/>
                  </a:moveTo>
                  <a:lnTo>
                    <a:pt x="4295" y="984"/>
                  </a:lnTo>
                  <a:lnTo>
                    <a:pt x="4295" y="979"/>
                  </a:lnTo>
                  <a:lnTo>
                    <a:pt x="4316" y="979"/>
                  </a:lnTo>
                  <a:lnTo>
                    <a:pt x="4316" y="984"/>
                  </a:lnTo>
                  <a:close/>
                  <a:moveTo>
                    <a:pt x="4279" y="984"/>
                  </a:moveTo>
                  <a:lnTo>
                    <a:pt x="4257" y="984"/>
                  </a:lnTo>
                  <a:lnTo>
                    <a:pt x="4257" y="979"/>
                  </a:lnTo>
                  <a:lnTo>
                    <a:pt x="4279" y="979"/>
                  </a:lnTo>
                  <a:lnTo>
                    <a:pt x="4279" y="984"/>
                  </a:lnTo>
                  <a:close/>
                  <a:moveTo>
                    <a:pt x="4241" y="984"/>
                  </a:moveTo>
                  <a:lnTo>
                    <a:pt x="4220" y="984"/>
                  </a:lnTo>
                  <a:lnTo>
                    <a:pt x="4220" y="979"/>
                  </a:lnTo>
                  <a:lnTo>
                    <a:pt x="4241" y="979"/>
                  </a:lnTo>
                  <a:lnTo>
                    <a:pt x="4241" y="984"/>
                  </a:lnTo>
                  <a:close/>
                  <a:moveTo>
                    <a:pt x="4204" y="984"/>
                  </a:moveTo>
                  <a:lnTo>
                    <a:pt x="4183" y="984"/>
                  </a:lnTo>
                  <a:lnTo>
                    <a:pt x="4183" y="979"/>
                  </a:lnTo>
                  <a:lnTo>
                    <a:pt x="4204" y="979"/>
                  </a:lnTo>
                  <a:lnTo>
                    <a:pt x="4204" y="984"/>
                  </a:lnTo>
                  <a:close/>
                  <a:moveTo>
                    <a:pt x="4167" y="984"/>
                  </a:moveTo>
                  <a:lnTo>
                    <a:pt x="4145" y="984"/>
                  </a:lnTo>
                  <a:lnTo>
                    <a:pt x="4145" y="979"/>
                  </a:lnTo>
                  <a:lnTo>
                    <a:pt x="4167" y="979"/>
                  </a:lnTo>
                  <a:lnTo>
                    <a:pt x="4167" y="984"/>
                  </a:lnTo>
                  <a:close/>
                  <a:moveTo>
                    <a:pt x="4129" y="984"/>
                  </a:moveTo>
                  <a:lnTo>
                    <a:pt x="4108" y="984"/>
                  </a:lnTo>
                  <a:lnTo>
                    <a:pt x="4108" y="979"/>
                  </a:lnTo>
                  <a:lnTo>
                    <a:pt x="4129" y="979"/>
                  </a:lnTo>
                  <a:lnTo>
                    <a:pt x="4129" y="984"/>
                  </a:lnTo>
                  <a:close/>
                  <a:moveTo>
                    <a:pt x="4092" y="984"/>
                  </a:moveTo>
                  <a:lnTo>
                    <a:pt x="4071" y="984"/>
                  </a:lnTo>
                  <a:lnTo>
                    <a:pt x="4071" y="979"/>
                  </a:lnTo>
                  <a:lnTo>
                    <a:pt x="4092" y="979"/>
                  </a:lnTo>
                  <a:lnTo>
                    <a:pt x="4092" y="984"/>
                  </a:lnTo>
                  <a:close/>
                  <a:moveTo>
                    <a:pt x="4055" y="984"/>
                  </a:moveTo>
                  <a:lnTo>
                    <a:pt x="4033" y="984"/>
                  </a:lnTo>
                  <a:lnTo>
                    <a:pt x="4033" y="979"/>
                  </a:lnTo>
                  <a:lnTo>
                    <a:pt x="4055" y="979"/>
                  </a:lnTo>
                  <a:lnTo>
                    <a:pt x="4055" y="984"/>
                  </a:lnTo>
                  <a:close/>
                  <a:moveTo>
                    <a:pt x="4017" y="984"/>
                  </a:moveTo>
                  <a:lnTo>
                    <a:pt x="3996" y="984"/>
                  </a:lnTo>
                  <a:lnTo>
                    <a:pt x="3996" y="979"/>
                  </a:lnTo>
                  <a:lnTo>
                    <a:pt x="4017" y="979"/>
                  </a:lnTo>
                  <a:lnTo>
                    <a:pt x="4017" y="984"/>
                  </a:lnTo>
                  <a:close/>
                  <a:moveTo>
                    <a:pt x="3980" y="984"/>
                  </a:moveTo>
                  <a:lnTo>
                    <a:pt x="3958" y="984"/>
                  </a:lnTo>
                  <a:lnTo>
                    <a:pt x="3958" y="979"/>
                  </a:lnTo>
                  <a:lnTo>
                    <a:pt x="3980" y="979"/>
                  </a:lnTo>
                  <a:lnTo>
                    <a:pt x="3980" y="984"/>
                  </a:lnTo>
                  <a:close/>
                  <a:moveTo>
                    <a:pt x="3942" y="984"/>
                  </a:moveTo>
                  <a:lnTo>
                    <a:pt x="3921" y="984"/>
                  </a:lnTo>
                  <a:lnTo>
                    <a:pt x="3921" y="979"/>
                  </a:lnTo>
                  <a:lnTo>
                    <a:pt x="3942" y="979"/>
                  </a:lnTo>
                  <a:lnTo>
                    <a:pt x="3942" y="984"/>
                  </a:lnTo>
                  <a:close/>
                  <a:moveTo>
                    <a:pt x="3905" y="984"/>
                  </a:moveTo>
                  <a:lnTo>
                    <a:pt x="3884" y="984"/>
                  </a:lnTo>
                  <a:lnTo>
                    <a:pt x="3884" y="979"/>
                  </a:lnTo>
                  <a:lnTo>
                    <a:pt x="3905" y="979"/>
                  </a:lnTo>
                  <a:lnTo>
                    <a:pt x="3905" y="984"/>
                  </a:lnTo>
                  <a:close/>
                  <a:moveTo>
                    <a:pt x="3868" y="984"/>
                  </a:moveTo>
                  <a:lnTo>
                    <a:pt x="3846" y="984"/>
                  </a:lnTo>
                  <a:lnTo>
                    <a:pt x="3846" y="979"/>
                  </a:lnTo>
                  <a:lnTo>
                    <a:pt x="3868" y="979"/>
                  </a:lnTo>
                  <a:lnTo>
                    <a:pt x="3868" y="984"/>
                  </a:lnTo>
                  <a:close/>
                  <a:moveTo>
                    <a:pt x="3830" y="984"/>
                  </a:moveTo>
                  <a:lnTo>
                    <a:pt x="3809" y="984"/>
                  </a:lnTo>
                  <a:lnTo>
                    <a:pt x="3809" y="979"/>
                  </a:lnTo>
                  <a:lnTo>
                    <a:pt x="3830" y="979"/>
                  </a:lnTo>
                  <a:lnTo>
                    <a:pt x="3830" y="984"/>
                  </a:lnTo>
                  <a:close/>
                  <a:moveTo>
                    <a:pt x="3793" y="984"/>
                  </a:moveTo>
                  <a:lnTo>
                    <a:pt x="3772" y="984"/>
                  </a:lnTo>
                  <a:lnTo>
                    <a:pt x="3772" y="979"/>
                  </a:lnTo>
                  <a:lnTo>
                    <a:pt x="3793" y="979"/>
                  </a:lnTo>
                  <a:lnTo>
                    <a:pt x="3793" y="984"/>
                  </a:lnTo>
                  <a:close/>
                  <a:moveTo>
                    <a:pt x="3756" y="984"/>
                  </a:moveTo>
                  <a:lnTo>
                    <a:pt x="3734" y="984"/>
                  </a:lnTo>
                  <a:lnTo>
                    <a:pt x="3734" y="979"/>
                  </a:lnTo>
                  <a:lnTo>
                    <a:pt x="3756" y="979"/>
                  </a:lnTo>
                  <a:lnTo>
                    <a:pt x="3756" y="984"/>
                  </a:lnTo>
                  <a:close/>
                  <a:moveTo>
                    <a:pt x="3718" y="984"/>
                  </a:moveTo>
                  <a:lnTo>
                    <a:pt x="3697" y="984"/>
                  </a:lnTo>
                  <a:lnTo>
                    <a:pt x="3697" y="979"/>
                  </a:lnTo>
                  <a:lnTo>
                    <a:pt x="3718" y="979"/>
                  </a:lnTo>
                  <a:lnTo>
                    <a:pt x="3718" y="984"/>
                  </a:lnTo>
                  <a:close/>
                  <a:moveTo>
                    <a:pt x="3681" y="984"/>
                  </a:moveTo>
                  <a:lnTo>
                    <a:pt x="3660" y="984"/>
                  </a:lnTo>
                  <a:lnTo>
                    <a:pt x="3660" y="979"/>
                  </a:lnTo>
                  <a:lnTo>
                    <a:pt x="3681" y="979"/>
                  </a:lnTo>
                  <a:lnTo>
                    <a:pt x="3681" y="984"/>
                  </a:lnTo>
                  <a:close/>
                  <a:moveTo>
                    <a:pt x="3644" y="984"/>
                  </a:moveTo>
                  <a:lnTo>
                    <a:pt x="3622" y="984"/>
                  </a:lnTo>
                  <a:lnTo>
                    <a:pt x="3622" y="979"/>
                  </a:lnTo>
                  <a:lnTo>
                    <a:pt x="3644" y="979"/>
                  </a:lnTo>
                  <a:lnTo>
                    <a:pt x="3644" y="984"/>
                  </a:lnTo>
                  <a:close/>
                  <a:moveTo>
                    <a:pt x="3606" y="984"/>
                  </a:moveTo>
                  <a:lnTo>
                    <a:pt x="3585" y="984"/>
                  </a:lnTo>
                  <a:lnTo>
                    <a:pt x="3585" y="979"/>
                  </a:lnTo>
                  <a:lnTo>
                    <a:pt x="3606" y="979"/>
                  </a:lnTo>
                  <a:lnTo>
                    <a:pt x="3606" y="984"/>
                  </a:lnTo>
                  <a:close/>
                  <a:moveTo>
                    <a:pt x="3569" y="984"/>
                  </a:moveTo>
                  <a:lnTo>
                    <a:pt x="3547" y="984"/>
                  </a:lnTo>
                  <a:lnTo>
                    <a:pt x="3547" y="979"/>
                  </a:lnTo>
                  <a:lnTo>
                    <a:pt x="3569" y="979"/>
                  </a:lnTo>
                  <a:lnTo>
                    <a:pt x="3569" y="984"/>
                  </a:lnTo>
                  <a:close/>
                  <a:moveTo>
                    <a:pt x="3531" y="984"/>
                  </a:moveTo>
                  <a:lnTo>
                    <a:pt x="3510" y="984"/>
                  </a:lnTo>
                  <a:lnTo>
                    <a:pt x="3510" y="979"/>
                  </a:lnTo>
                  <a:lnTo>
                    <a:pt x="3531" y="979"/>
                  </a:lnTo>
                  <a:lnTo>
                    <a:pt x="3531" y="984"/>
                  </a:lnTo>
                  <a:close/>
                  <a:moveTo>
                    <a:pt x="3494" y="984"/>
                  </a:moveTo>
                  <a:lnTo>
                    <a:pt x="3473" y="984"/>
                  </a:lnTo>
                  <a:lnTo>
                    <a:pt x="3473" y="979"/>
                  </a:lnTo>
                  <a:lnTo>
                    <a:pt x="3494" y="979"/>
                  </a:lnTo>
                  <a:lnTo>
                    <a:pt x="3494" y="984"/>
                  </a:lnTo>
                  <a:close/>
                  <a:moveTo>
                    <a:pt x="3457" y="984"/>
                  </a:moveTo>
                  <a:lnTo>
                    <a:pt x="3435" y="984"/>
                  </a:lnTo>
                  <a:lnTo>
                    <a:pt x="3435" y="979"/>
                  </a:lnTo>
                  <a:lnTo>
                    <a:pt x="3457" y="979"/>
                  </a:lnTo>
                  <a:lnTo>
                    <a:pt x="3457" y="984"/>
                  </a:lnTo>
                  <a:close/>
                  <a:moveTo>
                    <a:pt x="3419" y="984"/>
                  </a:moveTo>
                  <a:lnTo>
                    <a:pt x="3398" y="984"/>
                  </a:lnTo>
                  <a:lnTo>
                    <a:pt x="3398" y="979"/>
                  </a:lnTo>
                  <a:lnTo>
                    <a:pt x="3419" y="979"/>
                  </a:lnTo>
                  <a:lnTo>
                    <a:pt x="3419" y="984"/>
                  </a:lnTo>
                  <a:close/>
                  <a:moveTo>
                    <a:pt x="3382" y="984"/>
                  </a:moveTo>
                  <a:lnTo>
                    <a:pt x="3361" y="984"/>
                  </a:lnTo>
                  <a:lnTo>
                    <a:pt x="3361" y="979"/>
                  </a:lnTo>
                  <a:lnTo>
                    <a:pt x="3382" y="979"/>
                  </a:lnTo>
                  <a:lnTo>
                    <a:pt x="3382" y="984"/>
                  </a:lnTo>
                  <a:close/>
                  <a:moveTo>
                    <a:pt x="3345" y="984"/>
                  </a:moveTo>
                  <a:lnTo>
                    <a:pt x="3323" y="984"/>
                  </a:lnTo>
                  <a:lnTo>
                    <a:pt x="3323" y="979"/>
                  </a:lnTo>
                  <a:lnTo>
                    <a:pt x="3345" y="979"/>
                  </a:lnTo>
                  <a:lnTo>
                    <a:pt x="3345" y="984"/>
                  </a:lnTo>
                  <a:close/>
                  <a:moveTo>
                    <a:pt x="3307" y="984"/>
                  </a:moveTo>
                  <a:lnTo>
                    <a:pt x="3286" y="984"/>
                  </a:lnTo>
                  <a:lnTo>
                    <a:pt x="3286" y="979"/>
                  </a:lnTo>
                  <a:lnTo>
                    <a:pt x="3307" y="979"/>
                  </a:lnTo>
                  <a:lnTo>
                    <a:pt x="3307" y="984"/>
                  </a:lnTo>
                  <a:close/>
                  <a:moveTo>
                    <a:pt x="3270" y="984"/>
                  </a:moveTo>
                  <a:lnTo>
                    <a:pt x="3249" y="984"/>
                  </a:lnTo>
                  <a:lnTo>
                    <a:pt x="3249" y="979"/>
                  </a:lnTo>
                  <a:lnTo>
                    <a:pt x="3270" y="979"/>
                  </a:lnTo>
                  <a:lnTo>
                    <a:pt x="3270" y="984"/>
                  </a:lnTo>
                  <a:close/>
                  <a:moveTo>
                    <a:pt x="3233" y="984"/>
                  </a:moveTo>
                  <a:lnTo>
                    <a:pt x="3211" y="984"/>
                  </a:lnTo>
                  <a:lnTo>
                    <a:pt x="3211" y="979"/>
                  </a:lnTo>
                  <a:lnTo>
                    <a:pt x="3233" y="979"/>
                  </a:lnTo>
                  <a:lnTo>
                    <a:pt x="3233" y="984"/>
                  </a:lnTo>
                  <a:close/>
                  <a:moveTo>
                    <a:pt x="3195" y="984"/>
                  </a:moveTo>
                  <a:lnTo>
                    <a:pt x="3174" y="984"/>
                  </a:lnTo>
                  <a:lnTo>
                    <a:pt x="3174" y="979"/>
                  </a:lnTo>
                  <a:lnTo>
                    <a:pt x="3195" y="979"/>
                  </a:lnTo>
                  <a:lnTo>
                    <a:pt x="3195" y="984"/>
                  </a:lnTo>
                  <a:close/>
                  <a:moveTo>
                    <a:pt x="3158" y="984"/>
                  </a:moveTo>
                  <a:lnTo>
                    <a:pt x="3137" y="984"/>
                  </a:lnTo>
                  <a:lnTo>
                    <a:pt x="3137" y="979"/>
                  </a:lnTo>
                  <a:lnTo>
                    <a:pt x="3158" y="979"/>
                  </a:lnTo>
                  <a:lnTo>
                    <a:pt x="3158" y="984"/>
                  </a:lnTo>
                  <a:close/>
                  <a:moveTo>
                    <a:pt x="3121" y="984"/>
                  </a:moveTo>
                  <a:lnTo>
                    <a:pt x="3099" y="984"/>
                  </a:lnTo>
                  <a:lnTo>
                    <a:pt x="3099" y="979"/>
                  </a:lnTo>
                  <a:lnTo>
                    <a:pt x="3121" y="979"/>
                  </a:lnTo>
                  <a:lnTo>
                    <a:pt x="3121" y="984"/>
                  </a:lnTo>
                  <a:close/>
                  <a:moveTo>
                    <a:pt x="3083" y="984"/>
                  </a:moveTo>
                  <a:lnTo>
                    <a:pt x="3062" y="984"/>
                  </a:lnTo>
                  <a:lnTo>
                    <a:pt x="3062" y="979"/>
                  </a:lnTo>
                  <a:lnTo>
                    <a:pt x="3083" y="979"/>
                  </a:lnTo>
                  <a:lnTo>
                    <a:pt x="3083" y="984"/>
                  </a:lnTo>
                  <a:close/>
                  <a:moveTo>
                    <a:pt x="3046" y="984"/>
                  </a:moveTo>
                  <a:lnTo>
                    <a:pt x="3025" y="984"/>
                  </a:lnTo>
                  <a:lnTo>
                    <a:pt x="3025" y="979"/>
                  </a:lnTo>
                  <a:lnTo>
                    <a:pt x="3046" y="979"/>
                  </a:lnTo>
                  <a:lnTo>
                    <a:pt x="3046" y="984"/>
                  </a:lnTo>
                  <a:close/>
                  <a:moveTo>
                    <a:pt x="3009" y="984"/>
                  </a:moveTo>
                  <a:lnTo>
                    <a:pt x="2987" y="984"/>
                  </a:lnTo>
                  <a:lnTo>
                    <a:pt x="2987" y="979"/>
                  </a:lnTo>
                  <a:lnTo>
                    <a:pt x="3009" y="979"/>
                  </a:lnTo>
                  <a:lnTo>
                    <a:pt x="3009" y="984"/>
                  </a:lnTo>
                  <a:close/>
                  <a:moveTo>
                    <a:pt x="2971" y="984"/>
                  </a:moveTo>
                  <a:lnTo>
                    <a:pt x="2950" y="984"/>
                  </a:lnTo>
                  <a:lnTo>
                    <a:pt x="2950" y="979"/>
                  </a:lnTo>
                  <a:lnTo>
                    <a:pt x="2971" y="979"/>
                  </a:lnTo>
                  <a:lnTo>
                    <a:pt x="2971" y="984"/>
                  </a:lnTo>
                  <a:close/>
                  <a:moveTo>
                    <a:pt x="2934" y="984"/>
                  </a:moveTo>
                  <a:lnTo>
                    <a:pt x="2913" y="984"/>
                  </a:lnTo>
                  <a:lnTo>
                    <a:pt x="2913" y="979"/>
                  </a:lnTo>
                  <a:lnTo>
                    <a:pt x="2934" y="979"/>
                  </a:lnTo>
                  <a:lnTo>
                    <a:pt x="2934" y="984"/>
                  </a:lnTo>
                  <a:close/>
                  <a:moveTo>
                    <a:pt x="2896" y="984"/>
                  </a:moveTo>
                  <a:lnTo>
                    <a:pt x="2875" y="984"/>
                  </a:lnTo>
                  <a:lnTo>
                    <a:pt x="2875" y="979"/>
                  </a:lnTo>
                  <a:lnTo>
                    <a:pt x="2896" y="979"/>
                  </a:lnTo>
                  <a:lnTo>
                    <a:pt x="2896" y="984"/>
                  </a:lnTo>
                  <a:close/>
                  <a:moveTo>
                    <a:pt x="2859" y="984"/>
                  </a:moveTo>
                  <a:lnTo>
                    <a:pt x="2838" y="984"/>
                  </a:lnTo>
                  <a:lnTo>
                    <a:pt x="2838" y="979"/>
                  </a:lnTo>
                  <a:lnTo>
                    <a:pt x="2859" y="979"/>
                  </a:lnTo>
                  <a:lnTo>
                    <a:pt x="2859" y="984"/>
                  </a:lnTo>
                  <a:close/>
                  <a:moveTo>
                    <a:pt x="2822" y="984"/>
                  </a:moveTo>
                  <a:lnTo>
                    <a:pt x="2800" y="984"/>
                  </a:lnTo>
                  <a:lnTo>
                    <a:pt x="2800" y="979"/>
                  </a:lnTo>
                  <a:lnTo>
                    <a:pt x="2822" y="979"/>
                  </a:lnTo>
                  <a:lnTo>
                    <a:pt x="2822" y="984"/>
                  </a:lnTo>
                  <a:close/>
                  <a:moveTo>
                    <a:pt x="2784" y="984"/>
                  </a:moveTo>
                  <a:lnTo>
                    <a:pt x="2763" y="984"/>
                  </a:lnTo>
                  <a:lnTo>
                    <a:pt x="2763" y="979"/>
                  </a:lnTo>
                  <a:lnTo>
                    <a:pt x="2784" y="979"/>
                  </a:lnTo>
                  <a:lnTo>
                    <a:pt x="2784" y="984"/>
                  </a:lnTo>
                  <a:close/>
                  <a:moveTo>
                    <a:pt x="2747" y="984"/>
                  </a:moveTo>
                  <a:lnTo>
                    <a:pt x="2726" y="984"/>
                  </a:lnTo>
                  <a:lnTo>
                    <a:pt x="2726" y="979"/>
                  </a:lnTo>
                  <a:lnTo>
                    <a:pt x="2747" y="979"/>
                  </a:lnTo>
                  <a:lnTo>
                    <a:pt x="2747" y="984"/>
                  </a:lnTo>
                  <a:close/>
                  <a:moveTo>
                    <a:pt x="2710" y="984"/>
                  </a:moveTo>
                  <a:lnTo>
                    <a:pt x="2688" y="984"/>
                  </a:lnTo>
                  <a:lnTo>
                    <a:pt x="2688" y="979"/>
                  </a:lnTo>
                  <a:lnTo>
                    <a:pt x="2710" y="979"/>
                  </a:lnTo>
                  <a:lnTo>
                    <a:pt x="2710" y="984"/>
                  </a:lnTo>
                  <a:close/>
                  <a:moveTo>
                    <a:pt x="2672" y="984"/>
                  </a:moveTo>
                  <a:lnTo>
                    <a:pt x="2651" y="984"/>
                  </a:lnTo>
                  <a:lnTo>
                    <a:pt x="2651" y="979"/>
                  </a:lnTo>
                  <a:lnTo>
                    <a:pt x="2672" y="979"/>
                  </a:lnTo>
                  <a:lnTo>
                    <a:pt x="2672" y="984"/>
                  </a:lnTo>
                  <a:close/>
                  <a:moveTo>
                    <a:pt x="2635" y="984"/>
                  </a:moveTo>
                  <a:lnTo>
                    <a:pt x="2614" y="984"/>
                  </a:lnTo>
                  <a:lnTo>
                    <a:pt x="2614" y="979"/>
                  </a:lnTo>
                  <a:lnTo>
                    <a:pt x="2635" y="979"/>
                  </a:lnTo>
                  <a:lnTo>
                    <a:pt x="2635" y="984"/>
                  </a:lnTo>
                  <a:close/>
                  <a:moveTo>
                    <a:pt x="2598" y="984"/>
                  </a:moveTo>
                  <a:lnTo>
                    <a:pt x="2576" y="984"/>
                  </a:lnTo>
                  <a:lnTo>
                    <a:pt x="2576" y="979"/>
                  </a:lnTo>
                  <a:lnTo>
                    <a:pt x="2598" y="979"/>
                  </a:lnTo>
                  <a:lnTo>
                    <a:pt x="2598" y="984"/>
                  </a:lnTo>
                  <a:close/>
                  <a:moveTo>
                    <a:pt x="2560" y="984"/>
                  </a:moveTo>
                  <a:lnTo>
                    <a:pt x="2539" y="984"/>
                  </a:lnTo>
                  <a:lnTo>
                    <a:pt x="2539" y="979"/>
                  </a:lnTo>
                  <a:lnTo>
                    <a:pt x="2560" y="979"/>
                  </a:lnTo>
                  <a:lnTo>
                    <a:pt x="2560" y="984"/>
                  </a:lnTo>
                  <a:close/>
                  <a:moveTo>
                    <a:pt x="2523" y="984"/>
                  </a:moveTo>
                  <a:lnTo>
                    <a:pt x="2502" y="984"/>
                  </a:lnTo>
                  <a:lnTo>
                    <a:pt x="2502" y="979"/>
                  </a:lnTo>
                  <a:lnTo>
                    <a:pt x="2523" y="979"/>
                  </a:lnTo>
                  <a:lnTo>
                    <a:pt x="2523" y="984"/>
                  </a:lnTo>
                  <a:close/>
                  <a:moveTo>
                    <a:pt x="2485" y="984"/>
                  </a:moveTo>
                  <a:lnTo>
                    <a:pt x="2464" y="984"/>
                  </a:lnTo>
                  <a:lnTo>
                    <a:pt x="2464" y="979"/>
                  </a:lnTo>
                  <a:lnTo>
                    <a:pt x="2485" y="979"/>
                  </a:lnTo>
                  <a:lnTo>
                    <a:pt x="2485" y="984"/>
                  </a:lnTo>
                  <a:close/>
                  <a:moveTo>
                    <a:pt x="2448" y="984"/>
                  </a:moveTo>
                  <a:lnTo>
                    <a:pt x="2427" y="984"/>
                  </a:lnTo>
                  <a:lnTo>
                    <a:pt x="2427" y="979"/>
                  </a:lnTo>
                  <a:lnTo>
                    <a:pt x="2448" y="979"/>
                  </a:lnTo>
                  <a:lnTo>
                    <a:pt x="2448" y="984"/>
                  </a:lnTo>
                  <a:close/>
                  <a:moveTo>
                    <a:pt x="2411" y="984"/>
                  </a:moveTo>
                  <a:lnTo>
                    <a:pt x="2389" y="984"/>
                  </a:lnTo>
                  <a:lnTo>
                    <a:pt x="2389" y="979"/>
                  </a:lnTo>
                  <a:lnTo>
                    <a:pt x="2411" y="979"/>
                  </a:lnTo>
                  <a:lnTo>
                    <a:pt x="2411" y="984"/>
                  </a:lnTo>
                  <a:close/>
                  <a:moveTo>
                    <a:pt x="2373" y="984"/>
                  </a:moveTo>
                  <a:lnTo>
                    <a:pt x="2352" y="984"/>
                  </a:lnTo>
                  <a:lnTo>
                    <a:pt x="2352" y="979"/>
                  </a:lnTo>
                  <a:lnTo>
                    <a:pt x="2373" y="979"/>
                  </a:lnTo>
                  <a:lnTo>
                    <a:pt x="2373" y="984"/>
                  </a:lnTo>
                  <a:close/>
                  <a:moveTo>
                    <a:pt x="2336" y="984"/>
                  </a:moveTo>
                  <a:lnTo>
                    <a:pt x="2315" y="984"/>
                  </a:lnTo>
                  <a:lnTo>
                    <a:pt x="2315" y="979"/>
                  </a:lnTo>
                  <a:lnTo>
                    <a:pt x="2336" y="979"/>
                  </a:lnTo>
                  <a:lnTo>
                    <a:pt x="2336" y="984"/>
                  </a:lnTo>
                  <a:close/>
                  <a:moveTo>
                    <a:pt x="2299" y="984"/>
                  </a:moveTo>
                  <a:lnTo>
                    <a:pt x="2277" y="984"/>
                  </a:lnTo>
                  <a:lnTo>
                    <a:pt x="2277" y="979"/>
                  </a:lnTo>
                  <a:lnTo>
                    <a:pt x="2299" y="979"/>
                  </a:lnTo>
                  <a:lnTo>
                    <a:pt x="2299" y="984"/>
                  </a:lnTo>
                  <a:close/>
                  <a:moveTo>
                    <a:pt x="2261" y="984"/>
                  </a:moveTo>
                  <a:lnTo>
                    <a:pt x="2240" y="984"/>
                  </a:lnTo>
                  <a:lnTo>
                    <a:pt x="2240" y="979"/>
                  </a:lnTo>
                  <a:lnTo>
                    <a:pt x="2261" y="979"/>
                  </a:lnTo>
                  <a:lnTo>
                    <a:pt x="2261" y="984"/>
                  </a:lnTo>
                  <a:close/>
                  <a:moveTo>
                    <a:pt x="2224" y="984"/>
                  </a:moveTo>
                  <a:lnTo>
                    <a:pt x="2203" y="984"/>
                  </a:lnTo>
                  <a:lnTo>
                    <a:pt x="2203" y="979"/>
                  </a:lnTo>
                  <a:lnTo>
                    <a:pt x="2224" y="979"/>
                  </a:lnTo>
                  <a:lnTo>
                    <a:pt x="2224" y="984"/>
                  </a:lnTo>
                  <a:close/>
                  <a:moveTo>
                    <a:pt x="2187" y="984"/>
                  </a:moveTo>
                  <a:lnTo>
                    <a:pt x="2165" y="984"/>
                  </a:lnTo>
                  <a:lnTo>
                    <a:pt x="2165" y="979"/>
                  </a:lnTo>
                  <a:lnTo>
                    <a:pt x="2187" y="979"/>
                  </a:lnTo>
                  <a:lnTo>
                    <a:pt x="2187" y="984"/>
                  </a:lnTo>
                  <a:close/>
                  <a:moveTo>
                    <a:pt x="2149" y="984"/>
                  </a:moveTo>
                  <a:lnTo>
                    <a:pt x="2128" y="984"/>
                  </a:lnTo>
                  <a:lnTo>
                    <a:pt x="2128" y="979"/>
                  </a:lnTo>
                  <a:lnTo>
                    <a:pt x="2149" y="979"/>
                  </a:lnTo>
                  <a:lnTo>
                    <a:pt x="2149" y="984"/>
                  </a:lnTo>
                  <a:close/>
                  <a:moveTo>
                    <a:pt x="2112" y="984"/>
                  </a:moveTo>
                  <a:lnTo>
                    <a:pt x="2091" y="984"/>
                  </a:lnTo>
                  <a:lnTo>
                    <a:pt x="2091" y="979"/>
                  </a:lnTo>
                  <a:lnTo>
                    <a:pt x="2112" y="979"/>
                  </a:lnTo>
                  <a:lnTo>
                    <a:pt x="2112" y="984"/>
                  </a:lnTo>
                  <a:close/>
                  <a:moveTo>
                    <a:pt x="2075" y="984"/>
                  </a:moveTo>
                  <a:lnTo>
                    <a:pt x="2053" y="984"/>
                  </a:lnTo>
                  <a:lnTo>
                    <a:pt x="2053" y="979"/>
                  </a:lnTo>
                  <a:lnTo>
                    <a:pt x="2075" y="979"/>
                  </a:lnTo>
                  <a:lnTo>
                    <a:pt x="2075" y="984"/>
                  </a:lnTo>
                  <a:close/>
                  <a:moveTo>
                    <a:pt x="2037" y="984"/>
                  </a:moveTo>
                  <a:lnTo>
                    <a:pt x="2016" y="984"/>
                  </a:lnTo>
                  <a:lnTo>
                    <a:pt x="2016" y="979"/>
                  </a:lnTo>
                  <a:lnTo>
                    <a:pt x="2037" y="979"/>
                  </a:lnTo>
                  <a:lnTo>
                    <a:pt x="2037" y="984"/>
                  </a:lnTo>
                  <a:close/>
                  <a:moveTo>
                    <a:pt x="2000" y="984"/>
                  </a:moveTo>
                  <a:lnTo>
                    <a:pt x="1978" y="984"/>
                  </a:lnTo>
                  <a:lnTo>
                    <a:pt x="1978" y="979"/>
                  </a:lnTo>
                  <a:lnTo>
                    <a:pt x="2000" y="979"/>
                  </a:lnTo>
                  <a:lnTo>
                    <a:pt x="2000" y="984"/>
                  </a:lnTo>
                  <a:close/>
                  <a:moveTo>
                    <a:pt x="1962" y="984"/>
                  </a:moveTo>
                  <a:lnTo>
                    <a:pt x="1941" y="984"/>
                  </a:lnTo>
                  <a:lnTo>
                    <a:pt x="1941" y="979"/>
                  </a:lnTo>
                  <a:lnTo>
                    <a:pt x="1962" y="979"/>
                  </a:lnTo>
                  <a:lnTo>
                    <a:pt x="1962" y="984"/>
                  </a:lnTo>
                  <a:close/>
                  <a:moveTo>
                    <a:pt x="1925" y="984"/>
                  </a:moveTo>
                  <a:lnTo>
                    <a:pt x="1904" y="984"/>
                  </a:lnTo>
                  <a:lnTo>
                    <a:pt x="1904" y="979"/>
                  </a:lnTo>
                  <a:lnTo>
                    <a:pt x="1925" y="979"/>
                  </a:lnTo>
                  <a:lnTo>
                    <a:pt x="1925" y="984"/>
                  </a:lnTo>
                  <a:close/>
                  <a:moveTo>
                    <a:pt x="1888" y="984"/>
                  </a:moveTo>
                  <a:lnTo>
                    <a:pt x="1866" y="984"/>
                  </a:lnTo>
                  <a:lnTo>
                    <a:pt x="1866" y="979"/>
                  </a:lnTo>
                  <a:lnTo>
                    <a:pt x="1888" y="979"/>
                  </a:lnTo>
                  <a:lnTo>
                    <a:pt x="1888" y="984"/>
                  </a:lnTo>
                  <a:close/>
                  <a:moveTo>
                    <a:pt x="1850" y="984"/>
                  </a:moveTo>
                  <a:lnTo>
                    <a:pt x="1829" y="984"/>
                  </a:lnTo>
                  <a:lnTo>
                    <a:pt x="1829" y="979"/>
                  </a:lnTo>
                  <a:lnTo>
                    <a:pt x="1850" y="979"/>
                  </a:lnTo>
                  <a:lnTo>
                    <a:pt x="1850" y="984"/>
                  </a:lnTo>
                  <a:close/>
                  <a:moveTo>
                    <a:pt x="1813" y="984"/>
                  </a:moveTo>
                  <a:lnTo>
                    <a:pt x="1792" y="984"/>
                  </a:lnTo>
                  <a:lnTo>
                    <a:pt x="1792" y="979"/>
                  </a:lnTo>
                  <a:lnTo>
                    <a:pt x="1813" y="979"/>
                  </a:lnTo>
                  <a:lnTo>
                    <a:pt x="1813" y="984"/>
                  </a:lnTo>
                  <a:close/>
                  <a:moveTo>
                    <a:pt x="1776" y="984"/>
                  </a:moveTo>
                  <a:lnTo>
                    <a:pt x="1754" y="984"/>
                  </a:lnTo>
                  <a:lnTo>
                    <a:pt x="1754" y="979"/>
                  </a:lnTo>
                  <a:lnTo>
                    <a:pt x="1776" y="979"/>
                  </a:lnTo>
                  <a:lnTo>
                    <a:pt x="1776" y="984"/>
                  </a:lnTo>
                  <a:close/>
                  <a:moveTo>
                    <a:pt x="1738" y="984"/>
                  </a:moveTo>
                  <a:lnTo>
                    <a:pt x="1717" y="984"/>
                  </a:lnTo>
                  <a:lnTo>
                    <a:pt x="1717" y="979"/>
                  </a:lnTo>
                  <a:lnTo>
                    <a:pt x="1738" y="979"/>
                  </a:lnTo>
                  <a:lnTo>
                    <a:pt x="1738" y="984"/>
                  </a:lnTo>
                  <a:close/>
                  <a:moveTo>
                    <a:pt x="1701" y="984"/>
                  </a:moveTo>
                  <a:lnTo>
                    <a:pt x="1680" y="984"/>
                  </a:lnTo>
                  <a:lnTo>
                    <a:pt x="1680" y="979"/>
                  </a:lnTo>
                  <a:lnTo>
                    <a:pt x="1701" y="979"/>
                  </a:lnTo>
                  <a:lnTo>
                    <a:pt x="1701" y="984"/>
                  </a:lnTo>
                  <a:close/>
                  <a:moveTo>
                    <a:pt x="1664" y="984"/>
                  </a:moveTo>
                  <a:lnTo>
                    <a:pt x="1642" y="984"/>
                  </a:lnTo>
                  <a:lnTo>
                    <a:pt x="1642" y="979"/>
                  </a:lnTo>
                  <a:lnTo>
                    <a:pt x="1664" y="979"/>
                  </a:lnTo>
                  <a:lnTo>
                    <a:pt x="1664" y="984"/>
                  </a:lnTo>
                  <a:close/>
                  <a:moveTo>
                    <a:pt x="1626" y="984"/>
                  </a:moveTo>
                  <a:lnTo>
                    <a:pt x="1605" y="984"/>
                  </a:lnTo>
                  <a:lnTo>
                    <a:pt x="1605" y="979"/>
                  </a:lnTo>
                  <a:lnTo>
                    <a:pt x="1626" y="979"/>
                  </a:lnTo>
                  <a:lnTo>
                    <a:pt x="1626" y="984"/>
                  </a:lnTo>
                  <a:close/>
                  <a:moveTo>
                    <a:pt x="1589" y="984"/>
                  </a:moveTo>
                  <a:lnTo>
                    <a:pt x="1568" y="984"/>
                  </a:lnTo>
                  <a:lnTo>
                    <a:pt x="1568" y="979"/>
                  </a:lnTo>
                  <a:lnTo>
                    <a:pt x="1589" y="979"/>
                  </a:lnTo>
                  <a:lnTo>
                    <a:pt x="1589" y="984"/>
                  </a:lnTo>
                  <a:close/>
                  <a:moveTo>
                    <a:pt x="1552" y="984"/>
                  </a:moveTo>
                  <a:lnTo>
                    <a:pt x="1530" y="984"/>
                  </a:lnTo>
                  <a:lnTo>
                    <a:pt x="1530" y="979"/>
                  </a:lnTo>
                  <a:lnTo>
                    <a:pt x="1552" y="979"/>
                  </a:lnTo>
                  <a:lnTo>
                    <a:pt x="1552" y="984"/>
                  </a:lnTo>
                  <a:close/>
                  <a:moveTo>
                    <a:pt x="1514" y="984"/>
                  </a:moveTo>
                  <a:lnTo>
                    <a:pt x="1493" y="984"/>
                  </a:lnTo>
                  <a:lnTo>
                    <a:pt x="1493" y="979"/>
                  </a:lnTo>
                  <a:lnTo>
                    <a:pt x="1514" y="979"/>
                  </a:lnTo>
                  <a:lnTo>
                    <a:pt x="1514" y="984"/>
                  </a:lnTo>
                  <a:close/>
                  <a:moveTo>
                    <a:pt x="1477" y="984"/>
                  </a:moveTo>
                  <a:lnTo>
                    <a:pt x="1456" y="984"/>
                  </a:lnTo>
                  <a:lnTo>
                    <a:pt x="1456" y="979"/>
                  </a:lnTo>
                  <a:lnTo>
                    <a:pt x="1477" y="979"/>
                  </a:lnTo>
                  <a:lnTo>
                    <a:pt x="1477" y="984"/>
                  </a:lnTo>
                  <a:close/>
                  <a:moveTo>
                    <a:pt x="1440" y="984"/>
                  </a:moveTo>
                  <a:lnTo>
                    <a:pt x="1418" y="984"/>
                  </a:lnTo>
                  <a:lnTo>
                    <a:pt x="1418" y="979"/>
                  </a:lnTo>
                  <a:lnTo>
                    <a:pt x="1440" y="979"/>
                  </a:lnTo>
                  <a:lnTo>
                    <a:pt x="1440" y="984"/>
                  </a:lnTo>
                  <a:close/>
                  <a:moveTo>
                    <a:pt x="1402" y="984"/>
                  </a:moveTo>
                  <a:lnTo>
                    <a:pt x="1381" y="984"/>
                  </a:lnTo>
                  <a:lnTo>
                    <a:pt x="1381" y="979"/>
                  </a:lnTo>
                  <a:lnTo>
                    <a:pt x="1402" y="979"/>
                  </a:lnTo>
                  <a:lnTo>
                    <a:pt x="1402" y="984"/>
                  </a:lnTo>
                  <a:close/>
                  <a:moveTo>
                    <a:pt x="1365" y="984"/>
                  </a:moveTo>
                  <a:lnTo>
                    <a:pt x="1343" y="984"/>
                  </a:lnTo>
                  <a:lnTo>
                    <a:pt x="1343" y="979"/>
                  </a:lnTo>
                  <a:lnTo>
                    <a:pt x="1365" y="979"/>
                  </a:lnTo>
                  <a:lnTo>
                    <a:pt x="1365" y="984"/>
                  </a:lnTo>
                  <a:close/>
                  <a:moveTo>
                    <a:pt x="1327" y="984"/>
                  </a:moveTo>
                  <a:lnTo>
                    <a:pt x="1306" y="984"/>
                  </a:lnTo>
                  <a:lnTo>
                    <a:pt x="1306" y="979"/>
                  </a:lnTo>
                  <a:lnTo>
                    <a:pt x="1327" y="979"/>
                  </a:lnTo>
                  <a:lnTo>
                    <a:pt x="1327" y="984"/>
                  </a:lnTo>
                  <a:close/>
                  <a:moveTo>
                    <a:pt x="1290" y="984"/>
                  </a:moveTo>
                  <a:lnTo>
                    <a:pt x="1269" y="984"/>
                  </a:lnTo>
                  <a:lnTo>
                    <a:pt x="1269" y="979"/>
                  </a:lnTo>
                  <a:lnTo>
                    <a:pt x="1290" y="979"/>
                  </a:lnTo>
                  <a:lnTo>
                    <a:pt x="1290" y="984"/>
                  </a:lnTo>
                  <a:close/>
                  <a:moveTo>
                    <a:pt x="1253" y="984"/>
                  </a:moveTo>
                  <a:lnTo>
                    <a:pt x="1231" y="984"/>
                  </a:lnTo>
                  <a:lnTo>
                    <a:pt x="1231" y="979"/>
                  </a:lnTo>
                  <a:lnTo>
                    <a:pt x="1253" y="979"/>
                  </a:lnTo>
                  <a:lnTo>
                    <a:pt x="1253" y="984"/>
                  </a:lnTo>
                  <a:close/>
                  <a:moveTo>
                    <a:pt x="1215" y="984"/>
                  </a:moveTo>
                  <a:lnTo>
                    <a:pt x="1194" y="984"/>
                  </a:lnTo>
                  <a:lnTo>
                    <a:pt x="1194" y="979"/>
                  </a:lnTo>
                  <a:lnTo>
                    <a:pt x="1215" y="979"/>
                  </a:lnTo>
                  <a:lnTo>
                    <a:pt x="1215" y="984"/>
                  </a:lnTo>
                  <a:close/>
                  <a:moveTo>
                    <a:pt x="1178" y="984"/>
                  </a:moveTo>
                  <a:lnTo>
                    <a:pt x="1157" y="984"/>
                  </a:lnTo>
                  <a:lnTo>
                    <a:pt x="1157" y="979"/>
                  </a:lnTo>
                  <a:lnTo>
                    <a:pt x="1178" y="979"/>
                  </a:lnTo>
                  <a:lnTo>
                    <a:pt x="1178" y="984"/>
                  </a:lnTo>
                  <a:close/>
                  <a:moveTo>
                    <a:pt x="1141" y="984"/>
                  </a:moveTo>
                  <a:lnTo>
                    <a:pt x="1119" y="984"/>
                  </a:lnTo>
                  <a:lnTo>
                    <a:pt x="1119" y="979"/>
                  </a:lnTo>
                  <a:lnTo>
                    <a:pt x="1141" y="979"/>
                  </a:lnTo>
                  <a:lnTo>
                    <a:pt x="1141" y="984"/>
                  </a:lnTo>
                  <a:close/>
                  <a:moveTo>
                    <a:pt x="1103" y="984"/>
                  </a:moveTo>
                  <a:lnTo>
                    <a:pt x="1082" y="984"/>
                  </a:lnTo>
                  <a:lnTo>
                    <a:pt x="1082" y="979"/>
                  </a:lnTo>
                  <a:lnTo>
                    <a:pt x="1103" y="979"/>
                  </a:lnTo>
                  <a:lnTo>
                    <a:pt x="1103" y="984"/>
                  </a:lnTo>
                  <a:close/>
                  <a:moveTo>
                    <a:pt x="1066" y="984"/>
                  </a:moveTo>
                  <a:lnTo>
                    <a:pt x="1045" y="984"/>
                  </a:lnTo>
                  <a:lnTo>
                    <a:pt x="1045" y="979"/>
                  </a:lnTo>
                  <a:lnTo>
                    <a:pt x="1066" y="979"/>
                  </a:lnTo>
                  <a:lnTo>
                    <a:pt x="1066" y="984"/>
                  </a:lnTo>
                  <a:close/>
                  <a:moveTo>
                    <a:pt x="1029" y="984"/>
                  </a:moveTo>
                  <a:lnTo>
                    <a:pt x="1007" y="984"/>
                  </a:lnTo>
                  <a:lnTo>
                    <a:pt x="1007" y="979"/>
                  </a:lnTo>
                  <a:lnTo>
                    <a:pt x="1029" y="979"/>
                  </a:lnTo>
                  <a:lnTo>
                    <a:pt x="1029" y="984"/>
                  </a:lnTo>
                  <a:close/>
                  <a:moveTo>
                    <a:pt x="991" y="984"/>
                  </a:moveTo>
                  <a:lnTo>
                    <a:pt x="970" y="984"/>
                  </a:lnTo>
                  <a:lnTo>
                    <a:pt x="970" y="979"/>
                  </a:lnTo>
                  <a:lnTo>
                    <a:pt x="991" y="979"/>
                  </a:lnTo>
                  <a:lnTo>
                    <a:pt x="991" y="984"/>
                  </a:lnTo>
                  <a:close/>
                  <a:moveTo>
                    <a:pt x="954" y="984"/>
                  </a:moveTo>
                  <a:lnTo>
                    <a:pt x="932" y="984"/>
                  </a:lnTo>
                  <a:lnTo>
                    <a:pt x="932" y="979"/>
                  </a:lnTo>
                  <a:lnTo>
                    <a:pt x="954" y="979"/>
                  </a:lnTo>
                  <a:lnTo>
                    <a:pt x="954" y="984"/>
                  </a:lnTo>
                  <a:close/>
                  <a:moveTo>
                    <a:pt x="916" y="984"/>
                  </a:moveTo>
                  <a:lnTo>
                    <a:pt x="895" y="984"/>
                  </a:lnTo>
                  <a:lnTo>
                    <a:pt x="895" y="979"/>
                  </a:lnTo>
                  <a:lnTo>
                    <a:pt x="916" y="979"/>
                  </a:lnTo>
                  <a:lnTo>
                    <a:pt x="916" y="984"/>
                  </a:lnTo>
                  <a:close/>
                  <a:moveTo>
                    <a:pt x="879" y="984"/>
                  </a:moveTo>
                  <a:lnTo>
                    <a:pt x="858" y="984"/>
                  </a:lnTo>
                  <a:lnTo>
                    <a:pt x="858" y="979"/>
                  </a:lnTo>
                  <a:lnTo>
                    <a:pt x="879" y="979"/>
                  </a:lnTo>
                  <a:lnTo>
                    <a:pt x="879" y="984"/>
                  </a:lnTo>
                  <a:close/>
                  <a:moveTo>
                    <a:pt x="842" y="984"/>
                  </a:moveTo>
                  <a:lnTo>
                    <a:pt x="820" y="984"/>
                  </a:lnTo>
                  <a:lnTo>
                    <a:pt x="820" y="979"/>
                  </a:lnTo>
                  <a:lnTo>
                    <a:pt x="842" y="979"/>
                  </a:lnTo>
                  <a:lnTo>
                    <a:pt x="842" y="984"/>
                  </a:lnTo>
                  <a:close/>
                  <a:moveTo>
                    <a:pt x="804" y="984"/>
                  </a:moveTo>
                  <a:lnTo>
                    <a:pt x="783" y="984"/>
                  </a:lnTo>
                  <a:lnTo>
                    <a:pt x="783" y="979"/>
                  </a:lnTo>
                  <a:lnTo>
                    <a:pt x="804" y="979"/>
                  </a:lnTo>
                  <a:lnTo>
                    <a:pt x="804" y="984"/>
                  </a:lnTo>
                  <a:close/>
                  <a:moveTo>
                    <a:pt x="767" y="984"/>
                  </a:moveTo>
                  <a:lnTo>
                    <a:pt x="746" y="984"/>
                  </a:lnTo>
                  <a:lnTo>
                    <a:pt x="746" y="979"/>
                  </a:lnTo>
                  <a:lnTo>
                    <a:pt x="767" y="979"/>
                  </a:lnTo>
                  <a:lnTo>
                    <a:pt x="767" y="984"/>
                  </a:lnTo>
                  <a:close/>
                  <a:moveTo>
                    <a:pt x="730" y="984"/>
                  </a:moveTo>
                  <a:lnTo>
                    <a:pt x="708" y="984"/>
                  </a:lnTo>
                  <a:lnTo>
                    <a:pt x="708" y="979"/>
                  </a:lnTo>
                  <a:lnTo>
                    <a:pt x="730" y="979"/>
                  </a:lnTo>
                  <a:lnTo>
                    <a:pt x="730" y="984"/>
                  </a:lnTo>
                  <a:close/>
                  <a:moveTo>
                    <a:pt x="692" y="984"/>
                  </a:moveTo>
                  <a:lnTo>
                    <a:pt x="671" y="984"/>
                  </a:lnTo>
                  <a:lnTo>
                    <a:pt x="671" y="979"/>
                  </a:lnTo>
                  <a:lnTo>
                    <a:pt x="692" y="979"/>
                  </a:lnTo>
                  <a:lnTo>
                    <a:pt x="692" y="984"/>
                  </a:lnTo>
                  <a:close/>
                  <a:moveTo>
                    <a:pt x="655" y="984"/>
                  </a:moveTo>
                  <a:lnTo>
                    <a:pt x="634" y="984"/>
                  </a:lnTo>
                  <a:lnTo>
                    <a:pt x="634" y="979"/>
                  </a:lnTo>
                  <a:lnTo>
                    <a:pt x="655" y="979"/>
                  </a:lnTo>
                  <a:lnTo>
                    <a:pt x="655" y="984"/>
                  </a:lnTo>
                  <a:close/>
                  <a:moveTo>
                    <a:pt x="618" y="984"/>
                  </a:moveTo>
                  <a:lnTo>
                    <a:pt x="596" y="984"/>
                  </a:lnTo>
                  <a:lnTo>
                    <a:pt x="596" y="979"/>
                  </a:lnTo>
                  <a:lnTo>
                    <a:pt x="618" y="979"/>
                  </a:lnTo>
                  <a:lnTo>
                    <a:pt x="618" y="984"/>
                  </a:lnTo>
                  <a:close/>
                  <a:moveTo>
                    <a:pt x="580" y="984"/>
                  </a:moveTo>
                  <a:lnTo>
                    <a:pt x="559" y="984"/>
                  </a:lnTo>
                  <a:lnTo>
                    <a:pt x="559" y="979"/>
                  </a:lnTo>
                  <a:lnTo>
                    <a:pt x="580" y="979"/>
                  </a:lnTo>
                  <a:lnTo>
                    <a:pt x="580" y="984"/>
                  </a:lnTo>
                  <a:close/>
                  <a:moveTo>
                    <a:pt x="543" y="984"/>
                  </a:moveTo>
                  <a:lnTo>
                    <a:pt x="521" y="984"/>
                  </a:lnTo>
                  <a:lnTo>
                    <a:pt x="521" y="979"/>
                  </a:lnTo>
                  <a:lnTo>
                    <a:pt x="543" y="979"/>
                  </a:lnTo>
                  <a:lnTo>
                    <a:pt x="543" y="984"/>
                  </a:lnTo>
                  <a:close/>
                  <a:moveTo>
                    <a:pt x="505" y="984"/>
                  </a:moveTo>
                  <a:lnTo>
                    <a:pt x="484" y="984"/>
                  </a:lnTo>
                  <a:lnTo>
                    <a:pt x="484" y="979"/>
                  </a:lnTo>
                  <a:lnTo>
                    <a:pt x="505" y="979"/>
                  </a:lnTo>
                  <a:lnTo>
                    <a:pt x="505" y="984"/>
                  </a:lnTo>
                  <a:close/>
                  <a:moveTo>
                    <a:pt x="468" y="984"/>
                  </a:moveTo>
                  <a:lnTo>
                    <a:pt x="447" y="984"/>
                  </a:lnTo>
                  <a:lnTo>
                    <a:pt x="447" y="979"/>
                  </a:lnTo>
                  <a:lnTo>
                    <a:pt x="468" y="979"/>
                  </a:lnTo>
                  <a:lnTo>
                    <a:pt x="468" y="984"/>
                  </a:lnTo>
                  <a:close/>
                  <a:moveTo>
                    <a:pt x="431" y="984"/>
                  </a:moveTo>
                  <a:lnTo>
                    <a:pt x="409" y="984"/>
                  </a:lnTo>
                  <a:lnTo>
                    <a:pt x="409" y="979"/>
                  </a:lnTo>
                  <a:lnTo>
                    <a:pt x="431" y="979"/>
                  </a:lnTo>
                  <a:lnTo>
                    <a:pt x="431" y="984"/>
                  </a:lnTo>
                  <a:close/>
                  <a:moveTo>
                    <a:pt x="393" y="984"/>
                  </a:moveTo>
                  <a:lnTo>
                    <a:pt x="372" y="984"/>
                  </a:lnTo>
                  <a:lnTo>
                    <a:pt x="372" y="979"/>
                  </a:lnTo>
                  <a:lnTo>
                    <a:pt x="393" y="979"/>
                  </a:lnTo>
                  <a:lnTo>
                    <a:pt x="393" y="984"/>
                  </a:lnTo>
                  <a:close/>
                  <a:moveTo>
                    <a:pt x="356" y="984"/>
                  </a:moveTo>
                  <a:lnTo>
                    <a:pt x="335" y="984"/>
                  </a:lnTo>
                  <a:lnTo>
                    <a:pt x="335" y="979"/>
                  </a:lnTo>
                  <a:lnTo>
                    <a:pt x="356" y="979"/>
                  </a:lnTo>
                  <a:lnTo>
                    <a:pt x="356" y="984"/>
                  </a:lnTo>
                  <a:close/>
                  <a:moveTo>
                    <a:pt x="319" y="984"/>
                  </a:moveTo>
                  <a:lnTo>
                    <a:pt x="297" y="984"/>
                  </a:lnTo>
                  <a:lnTo>
                    <a:pt x="297" y="979"/>
                  </a:lnTo>
                  <a:lnTo>
                    <a:pt x="319" y="979"/>
                  </a:lnTo>
                  <a:lnTo>
                    <a:pt x="319" y="984"/>
                  </a:lnTo>
                  <a:close/>
                  <a:moveTo>
                    <a:pt x="281" y="984"/>
                  </a:moveTo>
                  <a:lnTo>
                    <a:pt x="260" y="984"/>
                  </a:lnTo>
                  <a:lnTo>
                    <a:pt x="260" y="979"/>
                  </a:lnTo>
                  <a:lnTo>
                    <a:pt x="281" y="979"/>
                  </a:lnTo>
                  <a:lnTo>
                    <a:pt x="281" y="984"/>
                  </a:lnTo>
                  <a:close/>
                  <a:moveTo>
                    <a:pt x="244" y="984"/>
                  </a:moveTo>
                  <a:lnTo>
                    <a:pt x="223" y="984"/>
                  </a:lnTo>
                  <a:lnTo>
                    <a:pt x="223" y="979"/>
                  </a:lnTo>
                  <a:lnTo>
                    <a:pt x="244" y="979"/>
                  </a:lnTo>
                  <a:lnTo>
                    <a:pt x="244" y="984"/>
                  </a:lnTo>
                  <a:close/>
                  <a:moveTo>
                    <a:pt x="207" y="984"/>
                  </a:moveTo>
                  <a:lnTo>
                    <a:pt x="185" y="984"/>
                  </a:lnTo>
                  <a:lnTo>
                    <a:pt x="185" y="979"/>
                  </a:lnTo>
                  <a:lnTo>
                    <a:pt x="207" y="979"/>
                  </a:lnTo>
                  <a:lnTo>
                    <a:pt x="207" y="984"/>
                  </a:lnTo>
                  <a:close/>
                  <a:moveTo>
                    <a:pt x="169" y="984"/>
                  </a:moveTo>
                  <a:lnTo>
                    <a:pt x="148" y="984"/>
                  </a:lnTo>
                  <a:lnTo>
                    <a:pt x="148" y="979"/>
                  </a:lnTo>
                  <a:lnTo>
                    <a:pt x="169" y="979"/>
                  </a:lnTo>
                  <a:lnTo>
                    <a:pt x="169" y="984"/>
                  </a:lnTo>
                  <a:close/>
                  <a:moveTo>
                    <a:pt x="132" y="984"/>
                  </a:moveTo>
                  <a:lnTo>
                    <a:pt x="111" y="984"/>
                  </a:lnTo>
                  <a:lnTo>
                    <a:pt x="111" y="979"/>
                  </a:lnTo>
                  <a:lnTo>
                    <a:pt x="132" y="979"/>
                  </a:lnTo>
                  <a:lnTo>
                    <a:pt x="132" y="984"/>
                  </a:lnTo>
                  <a:close/>
                  <a:moveTo>
                    <a:pt x="95" y="984"/>
                  </a:moveTo>
                  <a:lnTo>
                    <a:pt x="73" y="984"/>
                  </a:lnTo>
                  <a:lnTo>
                    <a:pt x="73" y="979"/>
                  </a:lnTo>
                  <a:lnTo>
                    <a:pt x="95" y="979"/>
                  </a:lnTo>
                  <a:lnTo>
                    <a:pt x="95" y="984"/>
                  </a:lnTo>
                  <a:close/>
                  <a:moveTo>
                    <a:pt x="57" y="984"/>
                  </a:moveTo>
                  <a:lnTo>
                    <a:pt x="36" y="984"/>
                  </a:lnTo>
                  <a:lnTo>
                    <a:pt x="36" y="979"/>
                  </a:lnTo>
                  <a:lnTo>
                    <a:pt x="57" y="979"/>
                  </a:lnTo>
                  <a:lnTo>
                    <a:pt x="57" y="984"/>
                  </a:lnTo>
                  <a:close/>
                  <a:moveTo>
                    <a:pt x="20" y="984"/>
                  </a:moveTo>
                  <a:lnTo>
                    <a:pt x="0" y="984"/>
                  </a:lnTo>
                  <a:lnTo>
                    <a:pt x="17" y="973"/>
                  </a:lnTo>
                  <a:lnTo>
                    <a:pt x="20" y="978"/>
                  </a:lnTo>
                  <a:lnTo>
                    <a:pt x="11" y="983"/>
                  </a:lnTo>
                  <a:lnTo>
                    <a:pt x="9" y="979"/>
                  </a:lnTo>
                  <a:lnTo>
                    <a:pt x="20" y="979"/>
                  </a:lnTo>
                  <a:lnTo>
                    <a:pt x="20" y="984"/>
                  </a:lnTo>
                  <a:close/>
                  <a:moveTo>
                    <a:pt x="30" y="964"/>
                  </a:moveTo>
                  <a:lnTo>
                    <a:pt x="48" y="952"/>
                  </a:lnTo>
                  <a:lnTo>
                    <a:pt x="51" y="957"/>
                  </a:lnTo>
                  <a:lnTo>
                    <a:pt x="33" y="969"/>
                  </a:lnTo>
                  <a:lnTo>
                    <a:pt x="30" y="964"/>
                  </a:lnTo>
                  <a:close/>
                  <a:moveTo>
                    <a:pt x="61" y="944"/>
                  </a:moveTo>
                  <a:lnTo>
                    <a:pt x="79" y="932"/>
                  </a:lnTo>
                  <a:lnTo>
                    <a:pt x="82" y="936"/>
                  </a:lnTo>
                  <a:lnTo>
                    <a:pt x="64" y="948"/>
                  </a:lnTo>
                  <a:lnTo>
                    <a:pt x="61" y="944"/>
                  </a:lnTo>
                  <a:close/>
                  <a:moveTo>
                    <a:pt x="92" y="923"/>
                  </a:moveTo>
                  <a:lnTo>
                    <a:pt x="110" y="911"/>
                  </a:lnTo>
                  <a:lnTo>
                    <a:pt x="113" y="916"/>
                  </a:lnTo>
                  <a:lnTo>
                    <a:pt x="95" y="928"/>
                  </a:lnTo>
                  <a:lnTo>
                    <a:pt x="92" y="923"/>
                  </a:lnTo>
                  <a:close/>
                  <a:moveTo>
                    <a:pt x="124" y="902"/>
                  </a:moveTo>
                  <a:lnTo>
                    <a:pt x="141" y="891"/>
                  </a:lnTo>
                  <a:lnTo>
                    <a:pt x="144" y="895"/>
                  </a:lnTo>
                  <a:lnTo>
                    <a:pt x="126" y="907"/>
                  </a:lnTo>
                  <a:lnTo>
                    <a:pt x="124" y="902"/>
                  </a:lnTo>
                  <a:close/>
                  <a:moveTo>
                    <a:pt x="155" y="882"/>
                  </a:moveTo>
                  <a:lnTo>
                    <a:pt x="173" y="870"/>
                  </a:lnTo>
                  <a:lnTo>
                    <a:pt x="175" y="875"/>
                  </a:lnTo>
                  <a:lnTo>
                    <a:pt x="158" y="886"/>
                  </a:lnTo>
                  <a:lnTo>
                    <a:pt x="155" y="882"/>
                  </a:lnTo>
                  <a:close/>
                  <a:moveTo>
                    <a:pt x="186" y="861"/>
                  </a:moveTo>
                  <a:lnTo>
                    <a:pt x="204" y="850"/>
                  </a:lnTo>
                  <a:lnTo>
                    <a:pt x="207" y="854"/>
                  </a:lnTo>
                  <a:lnTo>
                    <a:pt x="189" y="866"/>
                  </a:lnTo>
                  <a:lnTo>
                    <a:pt x="186" y="861"/>
                  </a:lnTo>
                  <a:close/>
                  <a:moveTo>
                    <a:pt x="217" y="841"/>
                  </a:moveTo>
                  <a:lnTo>
                    <a:pt x="235" y="829"/>
                  </a:lnTo>
                  <a:lnTo>
                    <a:pt x="238" y="833"/>
                  </a:lnTo>
                  <a:lnTo>
                    <a:pt x="220" y="845"/>
                  </a:lnTo>
                  <a:lnTo>
                    <a:pt x="217" y="841"/>
                  </a:lnTo>
                  <a:close/>
                  <a:moveTo>
                    <a:pt x="248" y="820"/>
                  </a:moveTo>
                  <a:lnTo>
                    <a:pt x="266" y="808"/>
                  </a:lnTo>
                  <a:lnTo>
                    <a:pt x="269" y="813"/>
                  </a:lnTo>
                  <a:lnTo>
                    <a:pt x="251" y="825"/>
                  </a:lnTo>
                  <a:lnTo>
                    <a:pt x="248" y="820"/>
                  </a:lnTo>
                  <a:close/>
                  <a:moveTo>
                    <a:pt x="280" y="800"/>
                  </a:moveTo>
                  <a:lnTo>
                    <a:pt x="297" y="788"/>
                  </a:lnTo>
                  <a:lnTo>
                    <a:pt x="300" y="792"/>
                  </a:lnTo>
                  <a:lnTo>
                    <a:pt x="282" y="804"/>
                  </a:lnTo>
                  <a:lnTo>
                    <a:pt x="280" y="800"/>
                  </a:lnTo>
                  <a:close/>
                  <a:moveTo>
                    <a:pt x="311" y="779"/>
                  </a:moveTo>
                  <a:lnTo>
                    <a:pt x="329" y="767"/>
                  </a:lnTo>
                  <a:lnTo>
                    <a:pt x="331" y="772"/>
                  </a:lnTo>
                  <a:lnTo>
                    <a:pt x="314" y="783"/>
                  </a:lnTo>
                  <a:lnTo>
                    <a:pt x="311" y="779"/>
                  </a:lnTo>
                  <a:close/>
                  <a:moveTo>
                    <a:pt x="342" y="758"/>
                  </a:moveTo>
                  <a:lnTo>
                    <a:pt x="360" y="747"/>
                  </a:lnTo>
                  <a:lnTo>
                    <a:pt x="363" y="751"/>
                  </a:lnTo>
                  <a:lnTo>
                    <a:pt x="345" y="763"/>
                  </a:lnTo>
                  <a:lnTo>
                    <a:pt x="342" y="758"/>
                  </a:lnTo>
                  <a:close/>
                  <a:moveTo>
                    <a:pt x="373" y="738"/>
                  </a:moveTo>
                  <a:lnTo>
                    <a:pt x="391" y="726"/>
                  </a:lnTo>
                  <a:lnTo>
                    <a:pt x="394" y="731"/>
                  </a:lnTo>
                  <a:lnTo>
                    <a:pt x="376" y="742"/>
                  </a:lnTo>
                  <a:lnTo>
                    <a:pt x="373" y="738"/>
                  </a:lnTo>
                  <a:close/>
                  <a:moveTo>
                    <a:pt x="404" y="717"/>
                  </a:moveTo>
                  <a:lnTo>
                    <a:pt x="422" y="705"/>
                  </a:lnTo>
                  <a:lnTo>
                    <a:pt x="425" y="710"/>
                  </a:lnTo>
                  <a:lnTo>
                    <a:pt x="407" y="722"/>
                  </a:lnTo>
                  <a:lnTo>
                    <a:pt x="404" y="717"/>
                  </a:lnTo>
                  <a:close/>
                  <a:moveTo>
                    <a:pt x="435" y="697"/>
                  </a:moveTo>
                  <a:lnTo>
                    <a:pt x="453" y="685"/>
                  </a:lnTo>
                  <a:lnTo>
                    <a:pt x="456" y="689"/>
                  </a:lnTo>
                  <a:lnTo>
                    <a:pt x="438" y="701"/>
                  </a:lnTo>
                  <a:lnTo>
                    <a:pt x="435" y="697"/>
                  </a:lnTo>
                  <a:close/>
                  <a:moveTo>
                    <a:pt x="467" y="676"/>
                  </a:moveTo>
                  <a:lnTo>
                    <a:pt x="484" y="664"/>
                  </a:lnTo>
                  <a:lnTo>
                    <a:pt x="487" y="669"/>
                  </a:lnTo>
                  <a:lnTo>
                    <a:pt x="469" y="681"/>
                  </a:lnTo>
                  <a:lnTo>
                    <a:pt x="467" y="676"/>
                  </a:lnTo>
                  <a:close/>
                  <a:moveTo>
                    <a:pt x="498" y="655"/>
                  </a:moveTo>
                  <a:lnTo>
                    <a:pt x="516" y="644"/>
                  </a:lnTo>
                  <a:lnTo>
                    <a:pt x="519" y="648"/>
                  </a:lnTo>
                  <a:lnTo>
                    <a:pt x="501" y="660"/>
                  </a:lnTo>
                  <a:lnTo>
                    <a:pt x="498" y="655"/>
                  </a:lnTo>
                  <a:close/>
                  <a:moveTo>
                    <a:pt x="529" y="635"/>
                  </a:moveTo>
                  <a:lnTo>
                    <a:pt x="547" y="623"/>
                  </a:lnTo>
                  <a:lnTo>
                    <a:pt x="550" y="628"/>
                  </a:lnTo>
                  <a:lnTo>
                    <a:pt x="532" y="639"/>
                  </a:lnTo>
                  <a:lnTo>
                    <a:pt x="529" y="635"/>
                  </a:lnTo>
                  <a:close/>
                  <a:moveTo>
                    <a:pt x="560" y="614"/>
                  </a:moveTo>
                  <a:lnTo>
                    <a:pt x="578" y="603"/>
                  </a:lnTo>
                  <a:lnTo>
                    <a:pt x="581" y="607"/>
                  </a:lnTo>
                  <a:lnTo>
                    <a:pt x="563" y="619"/>
                  </a:lnTo>
                  <a:lnTo>
                    <a:pt x="560" y="614"/>
                  </a:lnTo>
                  <a:close/>
                  <a:moveTo>
                    <a:pt x="591" y="594"/>
                  </a:moveTo>
                  <a:lnTo>
                    <a:pt x="609" y="582"/>
                  </a:lnTo>
                  <a:lnTo>
                    <a:pt x="612" y="586"/>
                  </a:lnTo>
                  <a:lnTo>
                    <a:pt x="594" y="598"/>
                  </a:lnTo>
                  <a:lnTo>
                    <a:pt x="591" y="594"/>
                  </a:lnTo>
                  <a:close/>
                  <a:moveTo>
                    <a:pt x="622" y="573"/>
                  </a:moveTo>
                  <a:lnTo>
                    <a:pt x="640" y="561"/>
                  </a:lnTo>
                  <a:lnTo>
                    <a:pt x="643" y="566"/>
                  </a:lnTo>
                  <a:lnTo>
                    <a:pt x="625" y="578"/>
                  </a:lnTo>
                  <a:lnTo>
                    <a:pt x="622" y="573"/>
                  </a:lnTo>
                  <a:close/>
                  <a:moveTo>
                    <a:pt x="654" y="553"/>
                  </a:moveTo>
                  <a:lnTo>
                    <a:pt x="671" y="541"/>
                  </a:lnTo>
                  <a:lnTo>
                    <a:pt x="674" y="545"/>
                  </a:lnTo>
                  <a:lnTo>
                    <a:pt x="657" y="557"/>
                  </a:lnTo>
                  <a:lnTo>
                    <a:pt x="654" y="553"/>
                  </a:lnTo>
                  <a:close/>
                  <a:moveTo>
                    <a:pt x="685" y="532"/>
                  </a:moveTo>
                  <a:lnTo>
                    <a:pt x="703" y="520"/>
                  </a:lnTo>
                  <a:lnTo>
                    <a:pt x="706" y="525"/>
                  </a:lnTo>
                  <a:lnTo>
                    <a:pt x="688" y="536"/>
                  </a:lnTo>
                  <a:lnTo>
                    <a:pt x="685" y="532"/>
                  </a:lnTo>
                  <a:close/>
                  <a:moveTo>
                    <a:pt x="716" y="511"/>
                  </a:moveTo>
                  <a:lnTo>
                    <a:pt x="734" y="500"/>
                  </a:lnTo>
                  <a:lnTo>
                    <a:pt x="737" y="504"/>
                  </a:lnTo>
                  <a:lnTo>
                    <a:pt x="719" y="516"/>
                  </a:lnTo>
                  <a:lnTo>
                    <a:pt x="716" y="511"/>
                  </a:lnTo>
                  <a:close/>
                  <a:moveTo>
                    <a:pt x="747" y="491"/>
                  </a:moveTo>
                  <a:lnTo>
                    <a:pt x="765" y="479"/>
                  </a:lnTo>
                  <a:lnTo>
                    <a:pt x="768" y="484"/>
                  </a:lnTo>
                  <a:lnTo>
                    <a:pt x="750" y="495"/>
                  </a:lnTo>
                  <a:lnTo>
                    <a:pt x="747" y="491"/>
                  </a:lnTo>
                  <a:close/>
                  <a:moveTo>
                    <a:pt x="778" y="470"/>
                  </a:moveTo>
                  <a:lnTo>
                    <a:pt x="796" y="458"/>
                  </a:lnTo>
                  <a:lnTo>
                    <a:pt x="799" y="463"/>
                  </a:lnTo>
                  <a:lnTo>
                    <a:pt x="781" y="475"/>
                  </a:lnTo>
                  <a:lnTo>
                    <a:pt x="778" y="470"/>
                  </a:lnTo>
                  <a:close/>
                  <a:moveTo>
                    <a:pt x="810" y="450"/>
                  </a:moveTo>
                  <a:lnTo>
                    <a:pt x="827" y="438"/>
                  </a:lnTo>
                  <a:lnTo>
                    <a:pt x="830" y="442"/>
                  </a:lnTo>
                  <a:lnTo>
                    <a:pt x="813" y="454"/>
                  </a:lnTo>
                  <a:lnTo>
                    <a:pt x="810" y="450"/>
                  </a:lnTo>
                  <a:close/>
                  <a:moveTo>
                    <a:pt x="841" y="429"/>
                  </a:moveTo>
                  <a:lnTo>
                    <a:pt x="859" y="417"/>
                  </a:lnTo>
                  <a:lnTo>
                    <a:pt x="862" y="422"/>
                  </a:lnTo>
                  <a:lnTo>
                    <a:pt x="844" y="434"/>
                  </a:lnTo>
                  <a:lnTo>
                    <a:pt x="841" y="429"/>
                  </a:lnTo>
                  <a:close/>
                  <a:moveTo>
                    <a:pt x="872" y="408"/>
                  </a:moveTo>
                  <a:lnTo>
                    <a:pt x="890" y="397"/>
                  </a:lnTo>
                  <a:lnTo>
                    <a:pt x="893" y="401"/>
                  </a:lnTo>
                  <a:lnTo>
                    <a:pt x="875" y="413"/>
                  </a:lnTo>
                  <a:lnTo>
                    <a:pt x="872" y="408"/>
                  </a:lnTo>
                  <a:close/>
                  <a:moveTo>
                    <a:pt x="903" y="388"/>
                  </a:moveTo>
                  <a:lnTo>
                    <a:pt x="921" y="376"/>
                  </a:lnTo>
                  <a:lnTo>
                    <a:pt x="924" y="381"/>
                  </a:lnTo>
                  <a:lnTo>
                    <a:pt x="906" y="392"/>
                  </a:lnTo>
                  <a:lnTo>
                    <a:pt x="903" y="388"/>
                  </a:lnTo>
                  <a:close/>
                  <a:moveTo>
                    <a:pt x="934" y="367"/>
                  </a:moveTo>
                  <a:lnTo>
                    <a:pt x="952" y="356"/>
                  </a:lnTo>
                  <a:lnTo>
                    <a:pt x="955" y="360"/>
                  </a:lnTo>
                  <a:lnTo>
                    <a:pt x="937" y="372"/>
                  </a:lnTo>
                  <a:lnTo>
                    <a:pt x="934" y="367"/>
                  </a:lnTo>
                  <a:close/>
                  <a:moveTo>
                    <a:pt x="965" y="347"/>
                  </a:moveTo>
                  <a:lnTo>
                    <a:pt x="983" y="335"/>
                  </a:lnTo>
                  <a:lnTo>
                    <a:pt x="986" y="339"/>
                  </a:lnTo>
                  <a:lnTo>
                    <a:pt x="968" y="351"/>
                  </a:lnTo>
                  <a:lnTo>
                    <a:pt x="965" y="347"/>
                  </a:lnTo>
                  <a:close/>
                  <a:moveTo>
                    <a:pt x="997" y="326"/>
                  </a:moveTo>
                  <a:lnTo>
                    <a:pt x="1014" y="314"/>
                  </a:lnTo>
                  <a:lnTo>
                    <a:pt x="1017" y="319"/>
                  </a:lnTo>
                  <a:lnTo>
                    <a:pt x="1000" y="331"/>
                  </a:lnTo>
                  <a:lnTo>
                    <a:pt x="997" y="326"/>
                  </a:lnTo>
                  <a:close/>
                  <a:moveTo>
                    <a:pt x="1028" y="306"/>
                  </a:moveTo>
                  <a:lnTo>
                    <a:pt x="1046" y="294"/>
                  </a:lnTo>
                  <a:lnTo>
                    <a:pt x="1049" y="298"/>
                  </a:lnTo>
                  <a:lnTo>
                    <a:pt x="1031" y="310"/>
                  </a:lnTo>
                  <a:lnTo>
                    <a:pt x="1028" y="306"/>
                  </a:lnTo>
                  <a:close/>
                  <a:moveTo>
                    <a:pt x="1059" y="285"/>
                  </a:moveTo>
                  <a:lnTo>
                    <a:pt x="1077" y="273"/>
                  </a:lnTo>
                  <a:lnTo>
                    <a:pt x="1080" y="278"/>
                  </a:lnTo>
                  <a:lnTo>
                    <a:pt x="1062" y="289"/>
                  </a:lnTo>
                  <a:lnTo>
                    <a:pt x="1059" y="285"/>
                  </a:lnTo>
                  <a:close/>
                  <a:moveTo>
                    <a:pt x="1090" y="264"/>
                  </a:moveTo>
                  <a:lnTo>
                    <a:pt x="1108" y="253"/>
                  </a:lnTo>
                  <a:lnTo>
                    <a:pt x="1111" y="257"/>
                  </a:lnTo>
                  <a:lnTo>
                    <a:pt x="1093" y="269"/>
                  </a:lnTo>
                  <a:lnTo>
                    <a:pt x="1090" y="264"/>
                  </a:lnTo>
                  <a:close/>
                  <a:moveTo>
                    <a:pt x="1121" y="244"/>
                  </a:moveTo>
                  <a:lnTo>
                    <a:pt x="1139" y="232"/>
                  </a:lnTo>
                  <a:lnTo>
                    <a:pt x="1142" y="237"/>
                  </a:lnTo>
                  <a:lnTo>
                    <a:pt x="1124" y="248"/>
                  </a:lnTo>
                  <a:lnTo>
                    <a:pt x="1121" y="244"/>
                  </a:lnTo>
                  <a:close/>
                  <a:moveTo>
                    <a:pt x="1153" y="223"/>
                  </a:moveTo>
                  <a:lnTo>
                    <a:pt x="1170" y="212"/>
                  </a:lnTo>
                  <a:lnTo>
                    <a:pt x="1173" y="216"/>
                  </a:lnTo>
                  <a:lnTo>
                    <a:pt x="1155" y="228"/>
                  </a:lnTo>
                  <a:lnTo>
                    <a:pt x="1153" y="223"/>
                  </a:lnTo>
                  <a:close/>
                  <a:moveTo>
                    <a:pt x="1184" y="203"/>
                  </a:moveTo>
                  <a:lnTo>
                    <a:pt x="1202" y="191"/>
                  </a:lnTo>
                  <a:lnTo>
                    <a:pt x="1204" y="195"/>
                  </a:lnTo>
                  <a:lnTo>
                    <a:pt x="1187" y="207"/>
                  </a:lnTo>
                  <a:lnTo>
                    <a:pt x="1184" y="203"/>
                  </a:lnTo>
                  <a:close/>
                  <a:moveTo>
                    <a:pt x="1215" y="182"/>
                  </a:moveTo>
                  <a:lnTo>
                    <a:pt x="1233" y="170"/>
                  </a:lnTo>
                  <a:lnTo>
                    <a:pt x="1236" y="175"/>
                  </a:lnTo>
                  <a:lnTo>
                    <a:pt x="1218" y="187"/>
                  </a:lnTo>
                  <a:lnTo>
                    <a:pt x="1215" y="182"/>
                  </a:lnTo>
                  <a:close/>
                  <a:moveTo>
                    <a:pt x="1246" y="161"/>
                  </a:moveTo>
                  <a:lnTo>
                    <a:pt x="1264" y="150"/>
                  </a:lnTo>
                  <a:lnTo>
                    <a:pt x="1267" y="154"/>
                  </a:lnTo>
                  <a:lnTo>
                    <a:pt x="1249" y="166"/>
                  </a:lnTo>
                  <a:lnTo>
                    <a:pt x="1246" y="161"/>
                  </a:lnTo>
                  <a:close/>
                  <a:moveTo>
                    <a:pt x="1277" y="141"/>
                  </a:moveTo>
                  <a:lnTo>
                    <a:pt x="1295" y="129"/>
                  </a:lnTo>
                  <a:lnTo>
                    <a:pt x="1298" y="134"/>
                  </a:lnTo>
                  <a:lnTo>
                    <a:pt x="1280" y="145"/>
                  </a:lnTo>
                  <a:lnTo>
                    <a:pt x="1277" y="141"/>
                  </a:lnTo>
                  <a:close/>
                  <a:moveTo>
                    <a:pt x="1309" y="120"/>
                  </a:moveTo>
                  <a:lnTo>
                    <a:pt x="1326" y="109"/>
                  </a:lnTo>
                  <a:lnTo>
                    <a:pt x="1329" y="113"/>
                  </a:lnTo>
                  <a:lnTo>
                    <a:pt x="1311" y="125"/>
                  </a:lnTo>
                  <a:lnTo>
                    <a:pt x="1309" y="120"/>
                  </a:lnTo>
                  <a:close/>
                  <a:moveTo>
                    <a:pt x="1340" y="100"/>
                  </a:moveTo>
                  <a:lnTo>
                    <a:pt x="1358" y="88"/>
                  </a:lnTo>
                  <a:lnTo>
                    <a:pt x="1360" y="92"/>
                  </a:lnTo>
                  <a:lnTo>
                    <a:pt x="1343" y="104"/>
                  </a:lnTo>
                  <a:lnTo>
                    <a:pt x="1340" y="100"/>
                  </a:lnTo>
                  <a:close/>
                  <a:moveTo>
                    <a:pt x="1371" y="79"/>
                  </a:moveTo>
                  <a:lnTo>
                    <a:pt x="1389" y="67"/>
                  </a:lnTo>
                  <a:lnTo>
                    <a:pt x="1392" y="72"/>
                  </a:lnTo>
                  <a:lnTo>
                    <a:pt x="1374" y="84"/>
                  </a:lnTo>
                  <a:lnTo>
                    <a:pt x="1371" y="79"/>
                  </a:lnTo>
                  <a:close/>
                  <a:moveTo>
                    <a:pt x="1402" y="59"/>
                  </a:moveTo>
                  <a:lnTo>
                    <a:pt x="1420" y="47"/>
                  </a:lnTo>
                  <a:lnTo>
                    <a:pt x="1423" y="51"/>
                  </a:lnTo>
                  <a:lnTo>
                    <a:pt x="1405" y="63"/>
                  </a:lnTo>
                  <a:lnTo>
                    <a:pt x="1402" y="59"/>
                  </a:lnTo>
                  <a:close/>
                  <a:moveTo>
                    <a:pt x="1433" y="38"/>
                  </a:moveTo>
                  <a:lnTo>
                    <a:pt x="1451" y="26"/>
                  </a:lnTo>
                  <a:lnTo>
                    <a:pt x="1454" y="31"/>
                  </a:lnTo>
                  <a:lnTo>
                    <a:pt x="1436" y="42"/>
                  </a:lnTo>
                  <a:lnTo>
                    <a:pt x="1433" y="38"/>
                  </a:lnTo>
                  <a:close/>
                  <a:moveTo>
                    <a:pt x="1464" y="17"/>
                  </a:moveTo>
                  <a:lnTo>
                    <a:pt x="1482" y="6"/>
                  </a:lnTo>
                  <a:lnTo>
                    <a:pt x="1485" y="10"/>
                  </a:lnTo>
                  <a:lnTo>
                    <a:pt x="1467" y="22"/>
                  </a:lnTo>
                  <a:lnTo>
                    <a:pt x="1464" y="17"/>
                  </a:lnTo>
                  <a:close/>
                  <a:moveTo>
                    <a:pt x="1498" y="0"/>
                  </a:moveTo>
                  <a:lnTo>
                    <a:pt x="1520" y="0"/>
                  </a:lnTo>
                  <a:lnTo>
                    <a:pt x="1520" y="5"/>
                  </a:lnTo>
                  <a:lnTo>
                    <a:pt x="1498" y="5"/>
                  </a:lnTo>
                  <a:lnTo>
                    <a:pt x="1498" y="0"/>
                  </a:lnTo>
                  <a:close/>
                  <a:moveTo>
                    <a:pt x="1536" y="0"/>
                  </a:moveTo>
                  <a:lnTo>
                    <a:pt x="1557" y="0"/>
                  </a:lnTo>
                  <a:lnTo>
                    <a:pt x="1557" y="5"/>
                  </a:lnTo>
                  <a:lnTo>
                    <a:pt x="1536" y="5"/>
                  </a:lnTo>
                  <a:lnTo>
                    <a:pt x="1536" y="0"/>
                  </a:lnTo>
                  <a:close/>
                  <a:moveTo>
                    <a:pt x="1573" y="0"/>
                  </a:moveTo>
                  <a:lnTo>
                    <a:pt x="1594" y="0"/>
                  </a:lnTo>
                  <a:lnTo>
                    <a:pt x="1594" y="5"/>
                  </a:lnTo>
                  <a:lnTo>
                    <a:pt x="1573" y="5"/>
                  </a:lnTo>
                  <a:lnTo>
                    <a:pt x="1573" y="0"/>
                  </a:lnTo>
                  <a:close/>
                  <a:moveTo>
                    <a:pt x="1610" y="0"/>
                  </a:moveTo>
                  <a:lnTo>
                    <a:pt x="1632" y="0"/>
                  </a:lnTo>
                  <a:lnTo>
                    <a:pt x="1632" y="5"/>
                  </a:lnTo>
                  <a:lnTo>
                    <a:pt x="1610" y="5"/>
                  </a:lnTo>
                  <a:lnTo>
                    <a:pt x="1610" y="0"/>
                  </a:lnTo>
                  <a:close/>
                  <a:moveTo>
                    <a:pt x="1648" y="0"/>
                  </a:moveTo>
                  <a:lnTo>
                    <a:pt x="1669" y="0"/>
                  </a:lnTo>
                  <a:lnTo>
                    <a:pt x="1669" y="5"/>
                  </a:lnTo>
                  <a:lnTo>
                    <a:pt x="1648" y="5"/>
                  </a:lnTo>
                  <a:lnTo>
                    <a:pt x="1648" y="0"/>
                  </a:lnTo>
                  <a:close/>
                  <a:moveTo>
                    <a:pt x="1685" y="0"/>
                  </a:moveTo>
                  <a:lnTo>
                    <a:pt x="1706" y="0"/>
                  </a:lnTo>
                  <a:lnTo>
                    <a:pt x="1706" y="5"/>
                  </a:lnTo>
                  <a:lnTo>
                    <a:pt x="1685" y="5"/>
                  </a:lnTo>
                  <a:lnTo>
                    <a:pt x="1685" y="0"/>
                  </a:lnTo>
                  <a:close/>
                  <a:moveTo>
                    <a:pt x="1722" y="0"/>
                  </a:moveTo>
                  <a:lnTo>
                    <a:pt x="1744" y="0"/>
                  </a:lnTo>
                  <a:lnTo>
                    <a:pt x="1744" y="5"/>
                  </a:lnTo>
                  <a:lnTo>
                    <a:pt x="1722" y="5"/>
                  </a:lnTo>
                  <a:lnTo>
                    <a:pt x="1722" y="0"/>
                  </a:lnTo>
                  <a:close/>
                  <a:moveTo>
                    <a:pt x="1760" y="0"/>
                  </a:moveTo>
                  <a:lnTo>
                    <a:pt x="1781" y="0"/>
                  </a:lnTo>
                  <a:lnTo>
                    <a:pt x="1781" y="5"/>
                  </a:lnTo>
                  <a:lnTo>
                    <a:pt x="1760" y="5"/>
                  </a:lnTo>
                  <a:lnTo>
                    <a:pt x="1760" y="0"/>
                  </a:lnTo>
                  <a:close/>
                  <a:moveTo>
                    <a:pt x="1797" y="0"/>
                  </a:moveTo>
                  <a:lnTo>
                    <a:pt x="1818" y="0"/>
                  </a:lnTo>
                  <a:lnTo>
                    <a:pt x="1818" y="5"/>
                  </a:lnTo>
                  <a:lnTo>
                    <a:pt x="1797" y="5"/>
                  </a:lnTo>
                  <a:lnTo>
                    <a:pt x="1797" y="0"/>
                  </a:lnTo>
                  <a:close/>
                  <a:moveTo>
                    <a:pt x="1834" y="0"/>
                  </a:moveTo>
                  <a:lnTo>
                    <a:pt x="1856" y="0"/>
                  </a:lnTo>
                  <a:lnTo>
                    <a:pt x="1856" y="5"/>
                  </a:lnTo>
                  <a:lnTo>
                    <a:pt x="1834" y="5"/>
                  </a:lnTo>
                  <a:lnTo>
                    <a:pt x="1834" y="0"/>
                  </a:lnTo>
                  <a:close/>
                  <a:moveTo>
                    <a:pt x="1872" y="0"/>
                  </a:moveTo>
                  <a:lnTo>
                    <a:pt x="1893" y="0"/>
                  </a:lnTo>
                  <a:lnTo>
                    <a:pt x="1893" y="5"/>
                  </a:lnTo>
                  <a:lnTo>
                    <a:pt x="1872" y="5"/>
                  </a:lnTo>
                  <a:lnTo>
                    <a:pt x="1872" y="0"/>
                  </a:lnTo>
                  <a:close/>
                  <a:moveTo>
                    <a:pt x="1909" y="0"/>
                  </a:moveTo>
                  <a:lnTo>
                    <a:pt x="1930" y="0"/>
                  </a:lnTo>
                  <a:lnTo>
                    <a:pt x="1930" y="5"/>
                  </a:lnTo>
                  <a:lnTo>
                    <a:pt x="1909" y="5"/>
                  </a:lnTo>
                  <a:lnTo>
                    <a:pt x="1909" y="0"/>
                  </a:lnTo>
                  <a:close/>
                  <a:moveTo>
                    <a:pt x="1946" y="0"/>
                  </a:moveTo>
                  <a:lnTo>
                    <a:pt x="1968" y="0"/>
                  </a:lnTo>
                  <a:lnTo>
                    <a:pt x="1968" y="5"/>
                  </a:lnTo>
                  <a:lnTo>
                    <a:pt x="1946" y="5"/>
                  </a:lnTo>
                  <a:lnTo>
                    <a:pt x="1946" y="0"/>
                  </a:lnTo>
                  <a:close/>
                  <a:moveTo>
                    <a:pt x="1984" y="0"/>
                  </a:moveTo>
                  <a:lnTo>
                    <a:pt x="2005" y="0"/>
                  </a:lnTo>
                  <a:lnTo>
                    <a:pt x="2005" y="5"/>
                  </a:lnTo>
                  <a:lnTo>
                    <a:pt x="1984" y="5"/>
                  </a:lnTo>
                  <a:lnTo>
                    <a:pt x="1984" y="0"/>
                  </a:lnTo>
                  <a:close/>
                  <a:moveTo>
                    <a:pt x="2021" y="0"/>
                  </a:moveTo>
                  <a:lnTo>
                    <a:pt x="2042" y="0"/>
                  </a:lnTo>
                  <a:lnTo>
                    <a:pt x="2042" y="5"/>
                  </a:lnTo>
                  <a:lnTo>
                    <a:pt x="2021" y="5"/>
                  </a:lnTo>
                  <a:lnTo>
                    <a:pt x="2021" y="0"/>
                  </a:lnTo>
                  <a:close/>
                  <a:moveTo>
                    <a:pt x="2058" y="0"/>
                  </a:moveTo>
                  <a:lnTo>
                    <a:pt x="2080" y="0"/>
                  </a:lnTo>
                  <a:lnTo>
                    <a:pt x="2080" y="5"/>
                  </a:lnTo>
                  <a:lnTo>
                    <a:pt x="2058" y="5"/>
                  </a:lnTo>
                  <a:lnTo>
                    <a:pt x="2058" y="0"/>
                  </a:lnTo>
                  <a:close/>
                  <a:moveTo>
                    <a:pt x="2096" y="0"/>
                  </a:moveTo>
                  <a:lnTo>
                    <a:pt x="2117" y="0"/>
                  </a:lnTo>
                  <a:lnTo>
                    <a:pt x="2117" y="5"/>
                  </a:lnTo>
                  <a:lnTo>
                    <a:pt x="2096" y="5"/>
                  </a:lnTo>
                  <a:lnTo>
                    <a:pt x="2096" y="0"/>
                  </a:lnTo>
                  <a:close/>
                  <a:moveTo>
                    <a:pt x="2133" y="0"/>
                  </a:moveTo>
                  <a:lnTo>
                    <a:pt x="2155" y="0"/>
                  </a:lnTo>
                  <a:lnTo>
                    <a:pt x="2155" y="5"/>
                  </a:lnTo>
                  <a:lnTo>
                    <a:pt x="2133" y="5"/>
                  </a:lnTo>
                  <a:lnTo>
                    <a:pt x="2133" y="0"/>
                  </a:lnTo>
                  <a:close/>
                  <a:moveTo>
                    <a:pt x="2171" y="0"/>
                  </a:moveTo>
                  <a:lnTo>
                    <a:pt x="2192" y="0"/>
                  </a:lnTo>
                  <a:lnTo>
                    <a:pt x="2192" y="5"/>
                  </a:lnTo>
                  <a:lnTo>
                    <a:pt x="2171" y="5"/>
                  </a:lnTo>
                  <a:lnTo>
                    <a:pt x="2171" y="0"/>
                  </a:lnTo>
                  <a:close/>
                  <a:moveTo>
                    <a:pt x="2208" y="0"/>
                  </a:moveTo>
                  <a:lnTo>
                    <a:pt x="2229" y="0"/>
                  </a:lnTo>
                  <a:lnTo>
                    <a:pt x="2229" y="5"/>
                  </a:lnTo>
                  <a:lnTo>
                    <a:pt x="2208" y="5"/>
                  </a:lnTo>
                  <a:lnTo>
                    <a:pt x="2208" y="0"/>
                  </a:lnTo>
                  <a:close/>
                  <a:moveTo>
                    <a:pt x="2245" y="0"/>
                  </a:moveTo>
                  <a:lnTo>
                    <a:pt x="2267" y="0"/>
                  </a:lnTo>
                  <a:lnTo>
                    <a:pt x="2267" y="5"/>
                  </a:lnTo>
                  <a:lnTo>
                    <a:pt x="2245" y="5"/>
                  </a:lnTo>
                  <a:lnTo>
                    <a:pt x="2245" y="0"/>
                  </a:lnTo>
                  <a:close/>
                  <a:moveTo>
                    <a:pt x="2283" y="0"/>
                  </a:moveTo>
                  <a:lnTo>
                    <a:pt x="2304" y="0"/>
                  </a:lnTo>
                  <a:lnTo>
                    <a:pt x="2304" y="5"/>
                  </a:lnTo>
                  <a:lnTo>
                    <a:pt x="2283" y="5"/>
                  </a:lnTo>
                  <a:lnTo>
                    <a:pt x="2283" y="0"/>
                  </a:lnTo>
                  <a:close/>
                  <a:moveTo>
                    <a:pt x="2320" y="0"/>
                  </a:moveTo>
                  <a:lnTo>
                    <a:pt x="2341" y="0"/>
                  </a:lnTo>
                  <a:lnTo>
                    <a:pt x="2341" y="5"/>
                  </a:lnTo>
                  <a:lnTo>
                    <a:pt x="2320" y="5"/>
                  </a:lnTo>
                  <a:lnTo>
                    <a:pt x="2320" y="0"/>
                  </a:lnTo>
                  <a:close/>
                  <a:moveTo>
                    <a:pt x="2357" y="0"/>
                  </a:moveTo>
                  <a:lnTo>
                    <a:pt x="2379" y="0"/>
                  </a:lnTo>
                  <a:lnTo>
                    <a:pt x="2379" y="5"/>
                  </a:lnTo>
                  <a:lnTo>
                    <a:pt x="2357" y="5"/>
                  </a:lnTo>
                  <a:lnTo>
                    <a:pt x="2357" y="0"/>
                  </a:lnTo>
                  <a:close/>
                  <a:moveTo>
                    <a:pt x="2395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5" y="5"/>
                  </a:lnTo>
                  <a:lnTo>
                    <a:pt x="2395" y="0"/>
                  </a:lnTo>
                  <a:close/>
                  <a:moveTo>
                    <a:pt x="2432" y="0"/>
                  </a:moveTo>
                  <a:lnTo>
                    <a:pt x="2453" y="0"/>
                  </a:lnTo>
                  <a:lnTo>
                    <a:pt x="2453" y="5"/>
                  </a:lnTo>
                  <a:lnTo>
                    <a:pt x="2432" y="5"/>
                  </a:lnTo>
                  <a:lnTo>
                    <a:pt x="2432" y="0"/>
                  </a:lnTo>
                  <a:close/>
                  <a:moveTo>
                    <a:pt x="2469" y="0"/>
                  </a:moveTo>
                  <a:lnTo>
                    <a:pt x="2491" y="0"/>
                  </a:lnTo>
                  <a:lnTo>
                    <a:pt x="2491" y="5"/>
                  </a:lnTo>
                  <a:lnTo>
                    <a:pt x="2469" y="5"/>
                  </a:lnTo>
                  <a:lnTo>
                    <a:pt x="2469" y="0"/>
                  </a:lnTo>
                  <a:close/>
                  <a:moveTo>
                    <a:pt x="2507" y="0"/>
                  </a:moveTo>
                  <a:lnTo>
                    <a:pt x="2528" y="0"/>
                  </a:lnTo>
                  <a:lnTo>
                    <a:pt x="2528" y="5"/>
                  </a:lnTo>
                  <a:lnTo>
                    <a:pt x="2507" y="5"/>
                  </a:lnTo>
                  <a:lnTo>
                    <a:pt x="2507" y="0"/>
                  </a:lnTo>
                  <a:close/>
                  <a:moveTo>
                    <a:pt x="2544" y="0"/>
                  </a:moveTo>
                  <a:lnTo>
                    <a:pt x="2566" y="0"/>
                  </a:lnTo>
                  <a:lnTo>
                    <a:pt x="2566" y="5"/>
                  </a:lnTo>
                  <a:lnTo>
                    <a:pt x="2544" y="5"/>
                  </a:lnTo>
                  <a:lnTo>
                    <a:pt x="2544" y="0"/>
                  </a:lnTo>
                  <a:close/>
                  <a:moveTo>
                    <a:pt x="2582" y="0"/>
                  </a:moveTo>
                  <a:lnTo>
                    <a:pt x="2603" y="0"/>
                  </a:lnTo>
                  <a:lnTo>
                    <a:pt x="2603" y="5"/>
                  </a:lnTo>
                  <a:lnTo>
                    <a:pt x="2582" y="5"/>
                  </a:lnTo>
                  <a:lnTo>
                    <a:pt x="2582" y="0"/>
                  </a:lnTo>
                  <a:close/>
                  <a:moveTo>
                    <a:pt x="2619" y="0"/>
                  </a:moveTo>
                  <a:lnTo>
                    <a:pt x="2640" y="0"/>
                  </a:lnTo>
                  <a:lnTo>
                    <a:pt x="2640" y="5"/>
                  </a:lnTo>
                  <a:lnTo>
                    <a:pt x="2619" y="5"/>
                  </a:lnTo>
                  <a:lnTo>
                    <a:pt x="2619" y="0"/>
                  </a:lnTo>
                  <a:close/>
                  <a:moveTo>
                    <a:pt x="2656" y="0"/>
                  </a:moveTo>
                  <a:lnTo>
                    <a:pt x="2678" y="0"/>
                  </a:lnTo>
                  <a:lnTo>
                    <a:pt x="2678" y="5"/>
                  </a:lnTo>
                  <a:lnTo>
                    <a:pt x="2656" y="5"/>
                  </a:lnTo>
                  <a:lnTo>
                    <a:pt x="2656" y="0"/>
                  </a:lnTo>
                  <a:close/>
                  <a:moveTo>
                    <a:pt x="2694" y="0"/>
                  </a:moveTo>
                  <a:lnTo>
                    <a:pt x="2715" y="0"/>
                  </a:lnTo>
                  <a:lnTo>
                    <a:pt x="2715" y="5"/>
                  </a:lnTo>
                  <a:lnTo>
                    <a:pt x="2694" y="5"/>
                  </a:lnTo>
                  <a:lnTo>
                    <a:pt x="2694" y="0"/>
                  </a:lnTo>
                  <a:close/>
                  <a:moveTo>
                    <a:pt x="2731" y="0"/>
                  </a:moveTo>
                  <a:lnTo>
                    <a:pt x="2752" y="0"/>
                  </a:lnTo>
                  <a:lnTo>
                    <a:pt x="2752" y="5"/>
                  </a:lnTo>
                  <a:lnTo>
                    <a:pt x="2731" y="5"/>
                  </a:lnTo>
                  <a:lnTo>
                    <a:pt x="2731" y="0"/>
                  </a:lnTo>
                  <a:close/>
                  <a:moveTo>
                    <a:pt x="2768" y="0"/>
                  </a:moveTo>
                  <a:lnTo>
                    <a:pt x="2790" y="0"/>
                  </a:lnTo>
                  <a:lnTo>
                    <a:pt x="2790" y="5"/>
                  </a:lnTo>
                  <a:lnTo>
                    <a:pt x="2768" y="5"/>
                  </a:lnTo>
                  <a:lnTo>
                    <a:pt x="2768" y="0"/>
                  </a:lnTo>
                  <a:close/>
                  <a:moveTo>
                    <a:pt x="2806" y="0"/>
                  </a:moveTo>
                  <a:lnTo>
                    <a:pt x="2827" y="0"/>
                  </a:lnTo>
                  <a:lnTo>
                    <a:pt x="2827" y="5"/>
                  </a:lnTo>
                  <a:lnTo>
                    <a:pt x="2806" y="5"/>
                  </a:lnTo>
                  <a:lnTo>
                    <a:pt x="2806" y="0"/>
                  </a:lnTo>
                  <a:close/>
                  <a:moveTo>
                    <a:pt x="2843" y="0"/>
                  </a:moveTo>
                  <a:lnTo>
                    <a:pt x="2864" y="0"/>
                  </a:lnTo>
                  <a:lnTo>
                    <a:pt x="2864" y="5"/>
                  </a:lnTo>
                  <a:lnTo>
                    <a:pt x="2843" y="5"/>
                  </a:lnTo>
                  <a:lnTo>
                    <a:pt x="2843" y="0"/>
                  </a:lnTo>
                  <a:close/>
                  <a:moveTo>
                    <a:pt x="2880" y="0"/>
                  </a:moveTo>
                  <a:lnTo>
                    <a:pt x="2902" y="0"/>
                  </a:lnTo>
                  <a:lnTo>
                    <a:pt x="2902" y="5"/>
                  </a:lnTo>
                  <a:lnTo>
                    <a:pt x="2880" y="5"/>
                  </a:lnTo>
                  <a:lnTo>
                    <a:pt x="2880" y="0"/>
                  </a:lnTo>
                  <a:close/>
                  <a:moveTo>
                    <a:pt x="2918" y="0"/>
                  </a:moveTo>
                  <a:lnTo>
                    <a:pt x="2939" y="0"/>
                  </a:lnTo>
                  <a:lnTo>
                    <a:pt x="2939" y="5"/>
                  </a:lnTo>
                  <a:lnTo>
                    <a:pt x="2918" y="5"/>
                  </a:lnTo>
                  <a:lnTo>
                    <a:pt x="2918" y="0"/>
                  </a:lnTo>
                  <a:close/>
                  <a:moveTo>
                    <a:pt x="2955" y="6"/>
                  </a:moveTo>
                  <a:lnTo>
                    <a:pt x="2973" y="17"/>
                  </a:lnTo>
                  <a:lnTo>
                    <a:pt x="2970" y="22"/>
                  </a:lnTo>
                  <a:lnTo>
                    <a:pt x="2952" y="10"/>
                  </a:lnTo>
                  <a:lnTo>
                    <a:pt x="2955" y="6"/>
                  </a:lnTo>
                  <a:close/>
                  <a:moveTo>
                    <a:pt x="2986" y="26"/>
                  </a:moveTo>
                  <a:lnTo>
                    <a:pt x="3004" y="38"/>
                  </a:lnTo>
                  <a:lnTo>
                    <a:pt x="3001" y="42"/>
                  </a:lnTo>
                  <a:lnTo>
                    <a:pt x="2983" y="31"/>
                  </a:lnTo>
                  <a:lnTo>
                    <a:pt x="2986" y="26"/>
                  </a:lnTo>
                  <a:close/>
                  <a:moveTo>
                    <a:pt x="3018" y="47"/>
                  </a:moveTo>
                  <a:lnTo>
                    <a:pt x="3035" y="59"/>
                  </a:lnTo>
                  <a:lnTo>
                    <a:pt x="3032" y="63"/>
                  </a:lnTo>
                  <a:lnTo>
                    <a:pt x="3014" y="51"/>
                  </a:lnTo>
                  <a:lnTo>
                    <a:pt x="3018" y="47"/>
                  </a:lnTo>
                  <a:close/>
                  <a:moveTo>
                    <a:pt x="3049" y="67"/>
                  </a:moveTo>
                  <a:lnTo>
                    <a:pt x="3067" y="79"/>
                  </a:lnTo>
                  <a:lnTo>
                    <a:pt x="3063" y="84"/>
                  </a:lnTo>
                  <a:lnTo>
                    <a:pt x="3046" y="72"/>
                  </a:lnTo>
                  <a:lnTo>
                    <a:pt x="3049" y="67"/>
                  </a:lnTo>
                  <a:close/>
                  <a:moveTo>
                    <a:pt x="3080" y="88"/>
                  </a:moveTo>
                  <a:lnTo>
                    <a:pt x="3098" y="100"/>
                  </a:lnTo>
                  <a:lnTo>
                    <a:pt x="3095" y="104"/>
                  </a:lnTo>
                  <a:lnTo>
                    <a:pt x="3077" y="92"/>
                  </a:lnTo>
                  <a:lnTo>
                    <a:pt x="3080" y="88"/>
                  </a:lnTo>
                  <a:close/>
                  <a:moveTo>
                    <a:pt x="3111" y="109"/>
                  </a:moveTo>
                  <a:lnTo>
                    <a:pt x="3129" y="120"/>
                  </a:lnTo>
                  <a:lnTo>
                    <a:pt x="3126" y="125"/>
                  </a:lnTo>
                  <a:lnTo>
                    <a:pt x="3108" y="113"/>
                  </a:lnTo>
                  <a:lnTo>
                    <a:pt x="3111" y="109"/>
                  </a:lnTo>
                  <a:close/>
                  <a:moveTo>
                    <a:pt x="3142" y="129"/>
                  </a:moveTo>
                  <a:lnTo>
                    <a:pt x="3160" y="141"/>
                  </a:lnTo>
                  <a:lnTo>
                    <a:pt x="3157" y="145"/>
                  </a:lnTo>
                  <a:lnTo>
                    <a:pt x="3139" y="134"/>
                  </a:lnTo>
                  <a:lnTo>
                    <a:pt x="3142" y="129"/>
                  </a:lnTo>
                  <a:close/>
                  <a:moveTo>
                    <a:pt x="3173" y="150"/>
                  </a:moveTo>
                  <a:lnTo>
                    <a:pt x="3191" y="162"/>
                  </a:lnTo>
                  <a:lnTo>
                    <a:pt x="3188" y="166"/>
                  </a:lnTo>
                  <a:lnTo>
                    <a:pt x="3170" y="154"/>
                  </a:lnTo>
                  <a:lnTo>
                    <a:pt x="3173" y="150"/>
                  </a:lnTo>
                  <a:close/>
                  <a:moveTo>
                    <a:pt x="3205" y="170"/>
                  </a:moveTo>
                  <a:lnTo>
                    <a:pt x="3222" y="182"/>
                  </a:lnTo>
                  <a:lnTo>
                    <a:pt x="3219" y="187"/>
                  </a:lnTo>
                  <a:lnTo>
                    <a:pt x="3202" y="175"/>
                  </a:lnTo>
                  <a:lnTo>
                    <a:pt x="3205" y="170"/>
                  </a:lnTo>
                  <a:close/>
                  <a:moveTo>
                    <a:pt x="3236" y="191"/>
                  </a:moveTo>
                  <a:lnTo>
                    <a:pt x="3254" y="203"/>
                  </a:lnTo>
                  <a:lnTo>
                    <a:pt x="3251" y="207"/>
                  </a:lnTo>
                  <a:lnTo>
                    <a:pt x="3233" y="195"/>
                  </a:lnTo>
                  <a:lnTo>
                    <a:pt x="3236" y="191"/>
                  </a:lnTo>
                  <a:close/>
                  <a:moveTo>
                    <a:pt x="3267" y="212"/>
                  </a:moveTo>
                  <a:lnTo>
                    <a:pt x="3285" y="223"/>
                  </a:lnTo>
                  <a:lnTo>
                    <a:pt x="3282" y="228"/>
                  </a:lnTo>
                  <a:lnTo>
                    <a:pt x="3264" y="216"/>
                  </a:lnTo>
                  <a:lnTo>
                    <a:pt x="3267" y="212"/>
                  </a:lnTo>
                  <a:close/>
                  <a:moveTo>
                    <a:pt x="3298" y="232"/>
                  </a:moveTo>
                  <a:lnTo>
                    <a:pt x="3316" y="244"/>
                  </a:lnTo>
                  <a:lnTo>
                    <a:pt x="3313" y="248"/>
                  </a:lnTo>
                  <a:lnTo>
                    <a:pt x="3295" y="237"/>
                  </a:lnTo>
                  <a:lnTo>
                    <a:pt x="3298" y="232"/>
                  </a:lnTo>
                  <a:close/>
                  <a:moveTo>
                    <a:pt x="3329" y="253"/>
                  </a:moveTo>
                  <a:lnTo>
                    <a:pt x="3347" y="264"/>
                  </a:lnTo>
                  <a:lnTo>
                    <a:pt x="3344" y="269"/>
                  </a:lnTo>
                  <a:lnTo>
                    <a:pt x="3326" y="257"/>
                  </a:lnTo>
                  <a:lnTo>
                    <a:pt x="3329" y="253"/>
                  </a:lnTo>
                  <a:close/>
                  <a:moveTo>
                    <a:pt x="3360" y="273"/>
                  </a:moveTo>
                  <a:lnTo>
                    <a:pt x="3378" y="285"/>
                  </a:lnTo>
                  <a:lnTo>
                    <a:pt x="3375" y="289"/>
                  </a:lnTo>
                  <a:lnTo>
                    <a:pt x="3358" y="278"/>
                  </a:lnTo>
                  <a:lnTo>
                    <a:pt x="3360" y="273"/>
                  </a:lnTo>
                  <a:close/>
                  <a:moveTo>
                    <a:pt x="3392" y="294"/>
                  </a:moveTo>
                  <a:lnTo>
                    <a:pt x="3409" y="306"/>
                  </a:lnTo>
                  <a:lnTo>
                    <a:pt x="3407" y="310"/>
                  </a:lnTo>
                  <a:lnTo>
                    <a:pt x="3389" y="298"/>
                  </a:lnTo>
                  <a:lnTo>
                    <a:pt x="3392" y="294"/>
                  </a:lnTo>
                  <a:close/>
                  <a:moveTo>
                    <a:pt x="3423" y="314"/>
                  </a:moveTo>
                  <a:lnTo>
                    <a:pt x="3441" y="326"/>
                  </a:lnTo>
                  <a:lnTo>
                    <a:pt x="3438" y="331"/>
                  </a:lnTo>
                  <a:lnTo>
                    <a:pt x="3420" y="319"/>
                  </a:lnTo>
                  <a:lnTo>
                    <a:pt x="3423" y="314"/>
                  </a:lnTo>
                  <a:close/>
                  <a:moveTo>
                    <a:pt x="3454" y="335"/>
                  </a:moveTo>
                  <a:lnTo>
                    <a:pt x="3472" y="347"/>
                  </a:lnTo>
                  <a:lnTo>
                    <a:pt x="3469" y="351"/>
                  </a:lnTo>
                  <a:lnTo>
                    <a:pt x="3451" y="339"/>
                  </a:lnTo>
                  <a:lnTo>
                    <a:pt x="3454" y="335"/>
                  </a:lnTo>
                  <a:close/>
                  <a:moveTo>
                    <a:pt x="3485" y="356"/>
                  </a:moveTo>
                  <a:lnTo>
                    <a:pt x="3503" y="367"/>
                  </a:lnTo>
                  <a:lnTo>
                    <a:pt x="3500" y="372"/>
                  </a:lnTo>
                  <a:lnTo>
                    <a:pt x="3482" y="360"/>
                  </a:lnTo>
                  <a:lnTo>
                    <a:pt x="3485" y="356"/>
                  </a:lnTo>
                  <a:close/>
                  <a:moveTo>
                    <a:pt x="3516" y="376"/>
                  </a:moveTo>
                  <a:lnTo>
                    <a:pt x="3534" y="388"/>
                  </a:lnTo>
                  <a:lnTo>
                    <a:pt x="3531" y="392"/>
                  </a:lnTo>
                  <a:lnTo>
                    <a:pt x="3513" y="381"/>
                  </a:lnTo>
                  <a:lnTo>
                    <a:pt x="3516" y="376"/>
                  </a:lnTo>
                  <a:close/>
                  <a:moveTo>
                    <a:pt x="3548" y="397"/>
                  </a:moveTo>
                  <a:lnTo>
                    <a:pt x="3565" y="408"/>
                  </a:lnTo>
                  <a:lnTo>
                    <a:pt x="3563" y="413"/>
                  </a:lnTo>
                  <a:lnTo>
                    <a:pt x="3545" y="401"/>
                  </a:lnTo>
                  <a:lnTo>
                    <a:pt x="3548" y="397"/>
                  </a:lnTo>
                  <a:close/>
                  <a:moveTo>
                    <a:pt x="3579" y="417"/>
                  </a:moveTo>
                  <a:lnTo>
                    <a:pt x="3597" y="429"/>
                  </a:lnTo>
                  <a:lnTo>
                    <a:pt x="3594" y="434"/>
                  </a:lnTo>
                  <a:lnTo>
                    <a:pt x="3576" y="422"/>
                  </a:lnTo>
                  <a:lnTo>
                    <a:pt x="3579" y="417"/>
                  </a:lnTo>
                  <a:close/>
                  <a:moveTo>
                    <a:pt x="3610" y="438"/>
                  </a:moveTo>
                  <a:lnTo>
                    <a:pt x="3628" y="450"/>
                  </a:lnTo>
                  <a:lnTo>
                    <a:pt x="3625" y="454"/>
                  </a:lnTo>
                  <a:lnTo>
                    <a:pt x="3607" y="442"/>
                  </a:lnTo>
                  <a:lnTo>
                    <a:pt x="3610" y="438"/>
                  </a:lnTo>
                  <a:close/>
                  <a:moveTo>
                    <a:pt x="3641" y="459"/>
                  </a:moveTo>
                  <a:lnTo>
                    <a:pt x="3659" y="470"/>
                  </a:lnTo>
                  <a:lnTo>
                    <a:pt x="3656" y="475"/>
                  </a:lnTo>
                  <a:lnTo>
                    <a:pt x="3638" y="463"/>
                  </a:lnTo>
                  <a:lnTo>
                    <a:pt x="3641" y="459"/>
                  </a:lnTo>
                  <a:close/>
                  <a:moveTo>
                    <a:pt x="3672" y="479"/>
                  </a:moveTo>
                  <a:lnTo>
                    <a:pt x="3690" y="491"/>
                  </a:lnTo>
                  <a:lnTo>
                    <a:pt x="3687" y="495"/>
                  </a:lnTo>
                  <a:lnTo>
                    <a:pt x="3669" y="484"/>
                  </a:lnTo>
                  <a:lnTo>
                    <a:pt x="3672" y="479"/>
                  </a:lnTo>
                  <a:close/>
                  <a:moveTo>
                    <a:pt x="3703" y="500"/>
                  </a:moveTo>
                  <a:lnTo>
                    <a:pt x="3721" y="511"/>
                  </a:lnTo>
                  <a:lnTo>
                    <a:pt x="3718" y="516"/>
                  </a:lnTo>
                  <a:lnTo>
                    <a:pt x="3701" y="504"/>
                  </a:lnTo>
                  <a:lnTo>
                    <a:pt x="3703" y="500"/>
                  </a:lnTo>
                  <a:close/>
                  <a:moveTo>
                    <a:pt x="3735" y="520"/>
                  </a:moveTo>
                  <a:lnTo>
                    <a:pt x="3752" y="532"/>
                  </a:lnTo>
                  <a:lnTo>
                    <a:pt x="3750" y="536"/>
                  </a:lnTo>
                  <a:lnTo>
                    <a:pt x="3732" y="525"/>
                  </a:lnTo>
                  <a:lnTo>
                    <a:pt x="3735" y="520"/>
                  </a:lnTo>
                  <a:close/>
                  <a:moveTo>
                    <a:pt x="3766" y="541"/>
                  </a:moveTo>
                  <a:lnTo>
                    <a:pt x="3784" y="553"/>
                  </a:lnTo>
                  <a:lnTo>
                    <a:pt x="3781" y="557"/>
                  </a:lnTo>
                  <a:lnTo>
                    <a:pt x="3763" y="545"/>
                  </a:lnTo>
                  <a:lnTo>
                    <a:pt x="3766" y="541"/>
                  </a:lnTo>
                  <a:close/>
                  <a:moveTo>
                    <a:pt x="3797" y="561"/>
                  </a:moveTo>
                  <a:lnTo>
                    <a:pt x="3815" y="573"/>
                  </a:lnTo>
                  <a:lnTo>
                    <a:pt x="3812" y="578"/>
                  </a:lnTo>
                  <a:lnTo>
                    <a:pt x="3794" y="566"/>
                  </a:lnTo>
                  <a:lnTo>
                    <a:pt x="3797" y="561"/>
                  </a:lnTo>
                  <a:close/>
                  <a:moveTo>
                    <a:pt x="3828" y="582"/>
                  </a:moveTo>
                  <a:lnTo>
                    <a:pt x="3846" y="594"/>
                  </a:lnTo>
                  <a:lnTo>
                    <a:pt x="3843" y="598"/>
                  </a:lnTo>
                  <a:lnTo>
                    <a:pt x="3825" y="586"/>
                  </a:lnTo>
                  <a:lnTo>
                    <a:pt x="3828" y="582"/>
                  </a:lnTo>
                  <a:close/>
                  <a:moveTo>
                    <a:pt x="3859" y="603"/>
                  </a:moveTo>
                  <a:lnTo>
                    <a:pt x="3877" y="614"/>
                  </a:lnTo>
                  <a:lnTo>
                    <a:pt x="3874" y="619"/>
                  </a:lnTo>
                  <a:lnTo>
                    <a:pt x="3856" y="607"/>
                  </a:lnTo>
                  <a:lnTo>
                    <a:pt x="3859" y="603"/>
                  </a:lnTo>
                  <a:close/>
                  <a:moveTo>
                    <a:pt x="3891" y="623"/>
                  </a:moveTo>
                  <a:lnTo>
                    <a:pt x="3908" y="635"/>
                  </a:lnTo>
                  <a:lnTo>
                    <a:pt x="3905" y="639"/>
                  </a:lnTo>
                  <a:lnTo>
                    <a:pt x="3888" y="628"/>
                  </a:lnTo>
                  <a:lnTo>
                    <a:pt x="3891" y="623"/>
                  </a:lnTo>
                  <a:close/>
                  <a:moveTo>
                    <a:pt x="3922" y="644"/>
                  </a:moveTo>
                  <a:lnTo>
                    <a:pt x="3940" y="655"/>
                  </a:lnTo>
                  <a:lnTo>
                    <a:pt x="3937" y="660"/>
                  </a:lnTo>
                  <a:lnTo>
                    <a:pt x="3919" y="648"/>
                  </a:lnTo>
                  <a:lnTo>
                    <a:pt x="3922" y="644"/>
                  </a:lnTo>
                  <a:close/>
                  <a:moveTo>
                    <a:pt x="3953" y="664"/>
                  </a:moveTo>
                  <a:lnTo>
                    <a:pt x="3971" y="676"/>
                  </a:lnTo>
                  <a:lnTo>
                    <a:pt x="3968" y="681"/>
                  </a:lnTo>
                  <a:lnTo>
                    <a:pt x="3950" y="669"/>
                  </a:lnTo>
                  <a:lnTo>
                    <a:pt x="3953" y="664"/>
                  </a:lnTo>
                  <a:close/>
                  <a:moveTo>
                    <a:pt x="3984" y="685"/>
                  </a:moveTo>
                  <a:lnTo>
                    <a:pt x="4002" y="697"/>
                  </a:lnTo>
                  <a:lnTo>
                    <a:pt x="3999" y="701"/>
                  </a:lnTo>
                  <a:lnTo>
                    <a:pt x="3981" y="689"/>
                  </a:lnTo>
                  <a:lnTo>
                    <a:pt x="3984" y="685"/>
                  </a:lnTo>
                  <a:close/>
                  <a:moveTo>
                    <a:pt x="4015" y="705"/>
                  </a:moveTo>
                  <a:lnTo>
                    <a:pt x="4033" y="717"/>
                  </a:lnTo>
                  <a:lnTo>
                    <a:pt x="4030" y="722"/>
                  </a:lnTo>
                  <a:lnTo>
                    <a:pt x="4012" y="710"/>
                  </a:lnTo>
                  <a:lnTo>
                    <a:pt x="4015" y="705"/>
                  </a:lnTo>
                  <a:close/>
                  <a:moveTo>
                    <a:pt x="4047" y="726"/>
                  </a:moveTo>
                  <a:lnTo>
                    <a:pt x="4064" y="738"/>
                  </a:lnTo>
                  <a:lnTo>
                    <a:pt x="4061" y="742"/>
                  </a:lnTo>
                  <a:lnTo>
                    <a:pt x="4044" y="731"/>
                  </a:lnTo>
                  <a:lnTo>
                    <a:pt x="4047" y="726"/>
                  </a:lnTo>
                  <a:close/>
                  <a:moveTo>
                    <a:pt x="4078" y="747"/>
                  </a:moveTo>
                  <a:lnTo>
                    <a:pt x="4096" y="758"/>
                  </a:lnTo>
                  <a:lnTo>
                    <a:pt x="4093" y="763"/>
                  </a:lnTo>
                  <a:lnTo>
                    <a:pt x="4075" y="751"/>
                  </a:lnTo>
                  <a:lnTo>
                    <a:pt x="4078" y="747"/>
                  </a:lnTo>
                  <a:close/>
                  <a:moveTo>
                    <a:pt x="4109" y="767"/>
                  </a:moveTo>
                  <a:lnTo>
                    <a:pt x="4127" y="779"/>
                  </a:lnTo>
                  <a:lnTo>
                    <a:pt x="4124" y="783"/>
                  </a:lnTo>
                  <a:lnTo>
                    <a:pt x="4106" y="772"/>
                  </a:lnTo>
                  <a:lnTo>
                    <a:pt x="4109" y="767"/>
                  </a:lnTo>
                  <a:close/>
                  <a:moveTo>
                    <a:pt x="4140" y="788"/>
                  </a:moveTo>
                  <a:lnTo>
                    <a:pt x="4158" y="800"/>
                  </a:lnTo>
                  <a:lnTo>
                    <a:pt x="4155" y="804"/>
                  </a:lnTo>
                  <a:lnTo>
                    <a:pt x="4137" y="792"/>
                  </a:lnTo>
                  <a:lnTo>
                    <a:pt x="4140" y="788"/>
                  </a:lnTo>
                  <a:close/>
                  <a:moveTo>
                    <a:pt x="4171" y="808"/>
                  </a:moveTo>
                  <a:lnTo>
                    <a:pt x="4189" y="820"/>
                  </a:lnTo>
                  <a:lnTo>
                    <a:pt x="4186" y="825"/>
                  </a:lnTo>
                  <a:lnTo>
                    <a:pt x="4168" y="813"/>
                  </a:lnTo>
                  <a:lnTo>
                    <a:pt x="4171" y="808"/>
                  </a:lnTo>
                  <a:close/>
                  <a:moveTo>
                    <a:pt x="4202" y="829"/>
                  </a:moveTo>
                  <a:lnTo>
                    <a:pt x="4220" y="841"/>
                  </a:lnTo>
                  <a:lnTo>
                    <a:pt x="4217" y="845"/>
                  </a:lnTo>
                  <a:lnTo>
                    <a:pt x="4199" y="833"/>
                  </a:lnTo>
                  <a:lnTo>
                    <a:pt x="4202" y="829"/>
                  </a:lnTo>
                  <a:close/>
                  <a:moveTo>
                    <a:pt x="4234" y="850"/>
                  </a:moveTo>
                  <a:lnTo>
                    <a:pt x="4251" y="861"/>
                  </a:lnTo>
                  <a:lnTo>
                    <a:pt x="4248" y="866"/>
                  </a:lnTo>
                  <a:lnTo>
                    <a:pt x="4231" y="854"/>
                  </a:lnTo>
                  <a:lnTo>
                    <a:pt x="4234" y="850"/>
                  </a:lnTo>
                  <a:close/>
                  <a:moveTo>
                    <a:pt x="4265" y="870"/>
                  </a:moveTo>
                  <a:lnTo>
                    <a:pt x="4283" y="882"/>
                  </a:lnTo>
                  <a:lnTo>
                    <a:pt x="4280" y="886"/>
                  </a:lnTo>
                  <a:lnTo>
                    <a:pt x="4262" y="875"/>
                  </a:lnTo>
                  <a:lnTo>
                    <a:pt x="4265" y="870"/>
                  </a:lnTo>
                  <a:close/>
                  <a:moveTo>
                    <a:pt x="4296" y="891"/>
                  </a:moveTo>
                  <a:lnTo>
                    <a:pt x="4314" y="902"/>
                  </a:lnTo>
                  <a:lnTo>
                    <a:pt x="4311" y="907"/>
                  </a:lnTo>
                  <a:lnTo>
                    <a:pt x="4293" y="895"/>
                  </a:lnTo>
                  <a:lnTo>
                    <a:pt x="4296" y="891"/>
                  </a:lnTo>
                  <a:close/>
                  <a:moveTo>
                    <a:pt x="4327" y="911"/>
                  </a:moveTo>
                  <a:lnTo>
                    <a:pt x="4345" y="923"/>
                  </a:lnTo>
                  <a:lnTo>
                    <a:pt x="4342" y="928"/>
                  </a:lnTo>
                  <a:lnTo>
                    <a:pt x="4324" y="916"/>
                  </a:lnTo>
                  <a:lnTo>
                    <a:pt x="4327" y="911"/>
                  </a:lnTo>
                  <a:close/>
                  <a:moveTo>
                    <a:pt x="4358" y="932"/>
                  </a:moveTo>
                  <a:lnTo>
                    <a:pt x="4376" y="944"/>
                  </a:lnTo>
                  <a:lnTo>
                    <a:pt x="4373" y="948"/>
                  </a:lnTo>
                  <a:lnTo>
                    <a:pt x="4355" y="936"/>
                  </a:lnTo>
                  <a:lnTo>
                    <a:pt x="4358" y="932"/>
                  </a:lnTo>
                  <a:close/>
                  <a:moveTo>
                    <a:pt x="4389" y="952"/>
                  </a:moveTo>
                  <a:lnTo>
                    <a:pt x="4407" y="964"/>
                  </a:lnTo>
                  <a:lnTo>
                    <a:pt x="4404" y="969"/>
                  </a:lnTo>
                  <a:lnTo>
                    <a:pt x="4387" y="957"/>
                  </a:lnTo>
                  <a:lnTo>
                    <a:pt x="4389" y="952"/>
                  </a:lnTo>
                  <a:close/>
                  <a:moveTo>
                    <a:pt x="4421" y="973"/>
                  </a:moveTo>
                  <a:lnTo>
                    <a:pt x="4430" y="979"/>
                  </a:lnTo>
                  <a:lnTo>
                    <a:pt x="4427" y="983"/>
                  </a:lnTo>
                  <a:lnTo>
                    <a:pt x="4418" y="978"/>
                  </a:lnTo>
                  <a:lnTo>
                    <a:pt x="4421" y="973"/>
                  </a:lnTo>
                  <a:close/>
                </a:path>
              </a:pathLst>
            </a:custGeom>
            <a:solidFill>
              <a:srgbClr val="00B0F0"/>
            </a:solidFill>
            <a:ln w="1588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5" name="Rectangle 83">
              <a:extLst>
                <a:ext uri="{FF2B5EF4-FFF2-40B4-BE49-F238E27FC236}">
                  <a16:creationId xmlns:a16="http://schemas.microsoft.com/office/drawing/2014/main" xmlns="" id="{30F580FB-CA8F-7C33-D0B0-DA0D7EB9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1623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84">
              <a:extLst>
                <a:ext uri="{FF2B5EF4-FFF2-40B4-BE49-F238E27FC236}">
                  <a16:creationId xmlns:a16="http://schemas.microsoft.com/office/drawing/2014/main" xmlns="" id="{CF218A53-E9A1-6EE6-140D-136748D98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623"/>
              <a:ext cx="10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3dB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Freeform 85">
              <a:extLst>
                <a:ext uri="{FF2B5EF4-FFF2-40B4-BE49-F238E27FC236}">
                  <a16:creationId xmlns:a16="http://schemas.microsoft.com/office/drawing/2014/main" xmlns="" id="{E2CDB9CF-28ED-CF28-0FAF-B6A4B3928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1092"/>
              <a:ext cx="756" cy="682"/>
            </a:xfrm>
            <a:custGeom>
              <a:avLst/>
              <a:gdLst>
                <a:gd name="T0" fmla="*/ 0 w 756"/>
                <a:gd name="T1" fmla="*/ 682 h 682"/>
                <a:gd name="T2" fmla="*/ 170 w 756"/>
                <a:gd name="T3" fmla="*/ 0 h 682"/>
                <a:gd name="T4" fmla="*/ 586 w 756"/>
                <a:gd name="T5" fmla="*/ 0 h 682"/>
                <a:gd name="T6" fmla="*/ 756 w 756"/>
                <a:gd name="T7" fmla="*/ 682 h 682"/>
                <a:gd name="T8" fmla="*/ 0 w 756"/>
                <a:gd name="T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82">
                  <a:moveTo>
                    <a:pt x="0" y="682"/>
                  </a:moveTo>
                  <a:lnTo>
                    <a:pt x="170" y="0"/>
                  </a:lnTo>
                  <a:lnTo>
                    <a:pt x="586" y="0"/>
                  </a:lnTo>
                  <a:lnTo>
                    <a:pt x="756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" name="Freeform 87">
              <a:extLst>
                <a:ext uri="{FF2B5EF4-FFF2-40B4-BE49-F238E27FC236}">
                  <a16:creationId xmlns:a16="http://schemas.microsoft.com/office/drawing/2014/main" xmlns="" id="{7DEA4A1F-7829-BDCF-A7AB-144B1305E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962"/>
              <a:ext cx="43" cy="826"/>
            </a:xfrm>
            <a:custGeom>
              <a:avLst/>
              <a:gdLst>
                <a:gd name="T0" fmla="*/ 238 w 543"/>
                <a:gd name="T1" fmla="*/ 10312 h 10312"/>
                <a:gd name="T2" fmla="*/ 238 w 543"/>
                <a:gd name="T3" fmla="*/ 9845 h 10312"/>
                <a:gd name="T4" fmla="*/ 305 w 543"/>
                <a:gd name="T5" fmla="*/ 9579 h 10312"/>
                <a:gd name="T6" fmla="*/ 305 w 543"/>
                <a:gd name="T7" fmla="*/ 9512 h 10312"/>
                <a:gd name="T8" fmla="*/ 305 w 543"/>
                <a:gd name="T9" fmla="*/ 9512 h 10312"/>
                <a:gd name="T10" fmla="*/ 238 w 543"/>
                <a:gd name="T11" fmla="*/ 9245 h 10312"/>
                <a:gd name="T12" fmla="*/ 238 w 543"/>
                <a:gd name="T13" fmla="*/ 8779 h 10312"/>
                <a:gd name="T14" fmla="*/ 305 w 543"/>
                <a:gd name="T15" fmla="*/ 8512 h 10312"/>
                <a:gd name="T16" fmla="*/ 305 w 543"/>
                <a:gd name="T17" fmla="*/ 8445 h 10312"/>
                <a:gd name="T18" fmla="*/ 305 w 543"/>
                <a:gd name="T19" fmla="*/ 8445 h 10312"/>
                <a:gd name="T20" fmla="*/ 238 w 543"/>
                <a:gd name="T21" fmla="*/ 8179 h 10312"/>
                <a:gd name="T22" fmla="*/ 238 w 543"/>
                <a:gd name="T23" fmla="*/ 7712 h 10312"/>
                <a:gd name="T24" fmla="*/ 305 w 543"/>
                <a:gd name="T25" fmla="*/ 7445 h 10312"/>
                <a:gd name="T26" fmla="*/ 305 w 543"/>
                <a:gd name="T27" fmla="*/ 7379 h 10312"/>
                <a:gd name="T28" fmla="*/ 305 w 543"/>
                <a:gd name="T29" fmla="*/ 7379 h 10312"/>
                <a:gd name="T30" fmla="*/ 238 w 543"/>
                <a:gd name="T31" fmla="*/ 7112 h 10312"/>
                <a:gd name="T32" fmla="*/ 238 w 543"/>
                <a:gd name="T33" fmla="*/ 6645 h 10312"/>
                <a:gd name="T34" fmla="*/ 305 w 543"/>
                <a:gd name="T35" fmla="*/ 6379 h 10312"/>
                <a:gd name="T36" fmla="*/ 305 w 543"/>
                <a:gd name="T37" fmla="*/ 6312 h 10312"/>
                <a:gd name="T38" fmla="*/ 305 w 543"/>
                <a:gd name="T39" fmla="*/ 6312 h 10312"/>
                <a:gd name="T40" fmla="*/ 238 w 543"/>
                <a:gd name="T41" fmla="*/ 6045 h 10312"/>
                <a:gd name="T42" fmla="*/ 238 w 543"/>
                <a:gd name="T43" fmla="*/ 5579 h 10312"/>
                <a:gd name="T44" fmla="*/ 305 w 543"/>
                <a:gd name="T45" fmla="*/ 5312 h 10312"/>
                <a:gd name="T46" fmla="*/ 305 w 543"/>
                <a:gd name="T47" fmla="*/ 5245 h 10312"/>
                <a:gd name="T48" fmla="*/ 305 w 543"/>
                <a:gd name="T49" fmla="*/ 5245 h 10312"/>
                <a:gd name="T50" fmla="*/ 238 w 543"/>
                <a:gd name="T51" fmla="*/ 4979 h 10312"/>
                <a:gd name="T52" fmla="*/ 238 w 543"/>
                <a:gd name="T53" fmla="*/ 4512 h 10312"/>
                <a:gd name="T54" fmla="*/ 305 w 543"/>
                <a:gd name="T55" fmla="*/ 4245 h 10312"/>
                <a:gd name="T56" fmla="*/ 305 w 543"/>
                <a:gd name="T57" fmla="*/ 4179 h 10312"/>
                <a:gd name="T58" fmla="*/ 305 w 543"/>
                <a:gd name="T59" fmla="*/ 4179 h 10312"/>
                <a:gd name="T60" fmla="*/ 238 w 543"/>
                <a:gd name="T61" fmla="*/ 3912 h 10312"/>
                <a:gd name="T62" fmla="*/ 238 w 543"/>
                <a:gd name="T63" fmla="*/ 3445 h 10312"/>
                <a:gd name="T64" fmla="*/ 305 w 543"/>
                <a:gd name="T65" fmla="*/ 3179 h 10312"/>
                <a:gd name="T66" fmla="*/ 305 w 543"/>
                <a:gd name="T67" fmla="*/ 3112 h 10312"/>
                <a:gd name="T68" fmla="*/ 305 w 543"/>
                <a:gd name="T69" fmla="*/ 3112 h 10312"/>
                <a:gd name="T70" fmla="*/ 238 w 543"/>
                <a:gd name="T71" fmla="*/ 2845 h 10312"/>
                <a:gd name="T72" fmla="*/ 238 w 543"/>
                <a:gd name="T73" fmla="*/ 2379 h 10312"/>
                <a:gd name="T74" fmla="*/ 305 w 543"/>
                <a:gd name="T75" fmla="*/ 2112 h 10312"/>
                <a:gd name="T76" fmla="*/ 305 w 543"/>
                <a:gd name="T77" fmla="*/ 2045 h 10312"/>
                <a:gd name="T78" fmla="*/ 305 w 543"/>
                <a:gd name="T79" fmla="*/ 2045 h 10312"/>
                <a:gd name="T80" fmla="*/ 238 w 543"/>
                <a:gd name="T81" fmla="*/ 1779 h 10312"/>
                <a:gd name="T82" fmla="*/ 238 w 543"/>
                <a:gd name="T83" fmla="*/ 1312 h 10312"/>
                <a:gd name="T84" fmla="*/ 305 w 543"/>
                <a:gd name="T85" fmla="*/ 1045 h 10312"/>
                <a:gd name="T86" fmla="*/ 305 w 543"/>
                <a:gd name="T87" fmla="*/ 979 h 10312"/>
                <a:gd name="T88" fmla="*/ 305 w 543"/>
                <a:gd name="T89" fmla="*/ 979 h 10312"/>
                <a:gd name="T90" fmla="*/ 238 w 543"/>
                <a:gd name="T91" fmla="*/ 712 h 10312"/>
                <a:gd name="T92" fmla="*/ 238 w 543"/>
                <a:gd name="T93" fmla="*/ 245 h 10312"/>
                <a:gd name="T94" fmla="*/ 305 w 543"/>
                <a:gd name="T95" fmla="*/ 67 h 10312"/>
                <a:gd name="T96" fmla="*/ 534 w 543"/>
                <a:gd name="T97" fmla="*/ 450 h 10312"/>
                <a:gd name="T98" fmla="*/ 67 w 543"/>
                <a:gd name="T99" fmla="*/ 483 h 10312"/>
                <a:gd name="T100" fmla="*/ 522 w 543"/>
                <a:gd name="T101" fmla="*/ 495 h 10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3" h="10312">
                  <a:moveTo>
                    <a:pt x="305" y="10312"/>
                  </a:moveTo>
                  <a:lnTo>
                    <a:pt x="305" y="10112"/>
                  </a:lnTo>
                  <a:lnTo>
                    <a:pt x="238" y="10112"/>
                  </a:lnTo>
                  <a:lnTo>
                    <a:pt x="238" y="10312"/>
                  </a:lnTo>
                  <a:lnTo>
                    <a:pt x="305" y="10312"/>
                  </a:lnTo>
                  <a:close/>
                  <a:moveTo>
                    <a:pt x="305" y="10045"/>
                  </a:moveTo>
                  <a:lnTo>
                    <a:pt x="305" y="9845"/>
                  </a:lnTo>
                  <a:lnTo>
                    <a:pt x="238" y="9845"/>
                  </a:lnTo>
                  <a:lnTo>
                    <a:pt x="238" y="10045"/>
                  </a:lnTo>
                  <a:lnTo>
                    <a:pt x="305" y="10045"/>
                  </a:lnTo>
                  <a:close/>
                  <a:moveTo>
                    <a:pt x="305" y="9779"/>
                  </a:moveTo>
                  <a:lnTo>
                    <a:pt x="305" y="9579"/>
                  </a:lnTo>
                  <a:lnTo>
                    <a:pt x="238" y="9579"/>
                  </a:lnTo>
                  <a:lnTo>
                    <a:pt x="238" y="9779"/>
                  </a:lnTo>
                  <a:lnTo>
                    <a:pt x="305" y="9779"/>
                  </a:lnTo>
                  <a:close/>
                  <a:moveTo>
                    <a:pt x="305" y="9512"/>
                  </a:moveTo>
                  <a:lnTo>
                    <a:pt x="305" y="9312"/>
                  </a:lnTo>
                  <a:lnTo>
                    <a:pt x="238" y="9312"/>
                  </a:lnTo>
                  <a:lnTo>
                    <a:pt x="238" y="9512"/>
                  </a:lnTo>
                  <a:lnTo>
                    <a:pt x="305" y="9512"/>
                  </a:lnTo>
                  <a:close/>
                  <a:moveTo>
                    <a:pt x="305" y="9245"/>
                  </a:moveTo>
                  <a:lnTo>
                    <a:pt x="305" y="9045"/>
                  </a:lnTo>
                  <a:lnTo>
                    <a:pt x="238" y="9045"/>
                  </a:lnTo>
                  <a:lnTo>
                    <a:pt x="238" y="9245"/>
                  </a:lnTo>
                  <a:lnTo>
                    <a:pt x="305" y="9245"/>
                  </a:lnTo>
                  <a:close/>
                  <a:moveTo>
                    <a:pt x="305" y="8979"/>
                  </a:moveTo>
                  <a:lnTo>
                    <a:pt x="305" y="8779"/>
                  </a:lnTo>
                  <a:lnTo>
                    <a:pt x="238" y="8779"/>
                  </a:lnTo>
                  <a:lnTo>
                    <a:pt x="238" y="8979"/>
                  </a:lnTo>
                  <a:lnTo>
                    <a:pt x="305" y="8979"/>
                  </a:lnTo>
                  <a:close/>
                  <a:moveTo>
                    <a:pt x="305" y="8712"/>
                  </a:moveTo>
                  <a:lnTo>
                    <a:pt x="305" y="8512"/>
                  </a:lnTo>
                  <a:lnTo>
                    <a:pt x="238" y="8512"/>
                  </a:lnTo>
                  <a:lnTo>
                    <a:pt x="238" y="8712"/>
                  </a:lnTo>
                  <a:lnTo>
                    <a:pt x="305" y="8712"/>
                  </a:lnTo>
                  <a:close/>
                  <a:moveTo>
                    <a:pt x="305" y="8445"/>
                  </a:moveTo>
                  <a:lnTo>
                    <a:pt x="305" y="8245"/>
                  </a:lnTo>
                  <a:lnTo>
                    <a:pt x="238" y="8245"/>
                  </a:lnTo>
                  <a:lnTo>
                    <a:pt x="238" y="8445"/>
                  </a:lnTo>
                  <a:lnTo>
                    <a:pt x="305" y="8445"/>
                  </a:lnTo>
                  <a:close/>
                  <a:moveTo>
                    <a:pt x="305" y="8179"/>
                  </a:moveTo>
                  <a:lnTo>
                    <a:pt x="305" y="7979"/>
                  </a:lnTo>
                  <a:lnTo>
                    <a:pt x="238" y="7979"/>
                  </a:lnTo>
                  <a:lnTo>
                    <a:pt x="238" y="8179"/>
                  </a:lnTo>
                  <a:lnTo>
                    <a:pt x="305" y="8179"/>
                  </a:lnTo>
                  <a:close/>
                  <a:moveTo>
                    <a:pt x="305" y="7912"/>
                  </a:moveTo>
                  <a:lnTo>
                    <a:pt x="305" y="7712"/>
                  </a:lnTo>
                  <a:lnTo>
                    <a:pt x="238" y="7712"/>
                  </a:lnTo>
                  <a:lnTo>
                    <a:pt x="238" y="7912"/>
                  </a:lnTo>
                  <a:lnTo>
                    <a:pt x="305" y="7912"/>
                  </a:lnTo>
                  <a:close/>
                  <a:moveTo>
                    <a:pt x="305" y="7645"/>
                  </a:moveTo>
                  <a:lnTo>
                    <a:pt x="305" y="7445"/>
                  </a:lnTo>
                  <a:lnTo>
                    <a:pt x="238" y="7445"/>
                  </a:lnTo>
                  <a:lnTo>
                    <a:pt x="238" y="7645"/>
                  </a:lnTo>
                  <a:lnTo>
                    <a:pt x="305" y="7645"/>
                  </a:lnTo>
                  <a:close/>
                  <a:moveTo>
                    <a:pt x="305" y="7379"/>
                  </a:moveTo>
                  <a:lnTo>
                    <a:pt x="305" y="7179"/>
                  </a:lnTo>
                  <a:lnTo>
                    <a:pt x="238" y="7179"/>
                  </a:lnTo>
                  <a:lnTo>
                    <a:pt x="238" y="7379"/>
                  </a:lnTo>
                  <a:lnTo>
                    <a:pt x="305" y="7379"/>
                  </a:lnTo>
                  <a:close/>
                  <a:moveTo>
                    <a:pt x="305" y="7112"/>
                  </a:moveTo>
                  <a:lnTo>
                    <a:pt x="305" y="6912"/>
                  </a:lnTo>
                  <a:lnTo>
                    <a:pt x="238" y="6912"/>
                  </a:lnTo>
                  <a:lnTo>
                    <a:pt x="238" y="7112"/>
                  </a:lnTo>
                  <a:lnTo>
                    <a:pt x="305" y="7112"/>
                  </a:lnTo>
                  <a:close/>
                  <a:moveTo>
                    <a:pt x="305" y="6845"/>
                  </a:moveTo>
                  <a:lnTo>
                    <a:pt x="305" y="6645"/>
                  </a:lnTo>
                  <a:lnTo>
                    <a:pt x="238" y="6645"/>
                  </a:lnTo>
                  <a:lnTo>
                    <a:pt x="238" y="6845"/>
                  </a:lnTo>
                  <a:lnTo>
                    <a:pt x="305" y="6845"/>
                  </a:lnTo>
                  <a:close/>
                  <a:moveTo>
                    <a:pt x="305" y="6579"/>
                  </a:moveTo>
                  <a:lnTo>
                    <a:pt x="305" y="6379"/>
                  </a:lnTo>
                  <a:lnTo>
                    <a:pt x="238" y="6379"/>
                  </a:lnTo>
                  <a:lnTo>
                    <a:pt x="238" y="6579"/>
                  </a:lnTo>
                  <a:lnTo>
                    <a:pt x="305" y="6579"/>
                  </a:lnTo>
                  <a:close/>
                  <a:moveTo>
                    <a:pt x="305" y="6312"/>
                  </a:moveTo>
                  <a:lnTo>
                    <a:pt x="305" y="6112"/>
                  </a:lnTo>
                  <a:lnTo>
                    <a:pt x="238" y="6112"/>
                  </a:lnTo>
                  <a:lnTo>
                    <a:pt x="238" y="6312"/>
                  </a:lnTo>
                  <a:lnTo>
                    <a:pt x="305" y="6312"/>
                  </a:lnTo>
                  <a:close/>
                  <a:moveTo>
                    <a:pt x="305" y="6045"/>
                  </a:moveTo>
                  <a:lnTo>
                    <a:pt x="305" y="5845"/>
                  </a:lnTo>
                  <a:lnTo>
                    <a:pt x="238" y="5845"/>
                  </a:lnTo>
                  <a:lnTo>
                    <a:pt x="238" y="6045"/>
                  </a:lnTo>
                  <a:lnTo>
                    <a:pt x="305" y="6045"/>
                  </a:lnTo>
                  <a:close/>
                  <a:moveTo>
                    <a:pt x="305" y="5779"/>
                  </a:moveTo>
                  <a:lnTo>
                    <a:pt x="305" y="5579"/>
                  </a:lnTo>
                  <a:lnTo>
                    <a:pt x="238" y="5579"/>
                  </a:lnTo>
                  <a:lnTo>
                    <a:pt x="238" y="5779"/>
                  </a:lnTo>
                  <a:lnTo>
                    <a:pt x="305" y="5779"/>
                  </a:lnTo>
                  <a:close/>
                  <a:moveTo>
                    <a:pt x="305" y="5512"/>
                  </a:moveTo>
                  <a:lnTo>
                    <a:pt x="305" y="5312"/>
                  </a:lnTo>
                  <a:lnTo>
                    <a:pt x="238" y="5312"/>
                  </a:lnTo>
                  <a:lnTo>
                    <a:pt x="238" y="5512"/>
                  </a:lnTo>
                  <a:lnTo>
                    <a:pt x="305" y="5512"/>
                  </a:lnTo>
                  <a:close/>
                  <a:moveTo>
                    <a:pt x="305" y="5245"/>
                  </a:moveTo>
                  <a:lnTo>
                    <a:pt x="305" y="5045"/>
                  </a:lnTo>
                  <a:lnTo>
                    <a:pt x="238" y="5045"/>
                  </a:lnTo>
                  <a:lnTo>
                    <a:pt x="238" y="5245"/>
                  </a:lnTo>
                  <a:lnTo>
                    <a:pt x="305" y="5245"/>
                  </a:lnTo>
                  <a:close/>
                  <a:moveTo>
                    <a:pt x="305" y="4979"/>
                  </a:moveTo>
                  <a:lnTo>
                    <a:pt x="305" y="4779"/>
                  </a:lnTo>
                  <a:lnTo>
                    <a:pt x="238" y="4779"/>
                  </a:lnTo>
                  <a:lnTo>
                    <a:pt x="238" y="4979"/>
                  </a:lnTo>
                  <a:lnTo>
                    <a:pt x="305" y="4979"/>
                  </a:lnTo>
                  <a:close/>
                  <a:moveTo>
                    <a:pt x="305" y="4712"/>
                  </a:moveTo>
                  <a:lnTo>
                    <a:pt x="305" y="4512"/>
                  </a:lnTo>
                  <a:lnTo>
                    <a:pt x="238" y="4512"/>
                  </a:lnTo>
                  <a:lnTo>
                    <a:pt x="238" y="4712"/>
                  </a:lnTo>
                  <a:lnTo>
                    <a:pt x="305" y="4712"/>
                  </a:lnTo>
                  <a:close/>
                  <a:moveTo>
                    <a:pt x="305" y="4445"/>
                  </a:moveTo>
                  <a:lnTo>
                    <a:pt x="305" y="4245"/>
                  </a:lnTo>
                  <a:lnTo>
                    <a:pt x="238" y="4245"/>
                  </a:lnTo>
                  <a:lnTo>
                    <a:pt x="238" y="4445"/>
                  </a:lnTo>
                  <a:lnTo>
                    <a:pt x="305" y="4445"/>
                  </a:lnTo>
                  <a:close/>
                  <a:moveTo>
                    <a:pt x="305" y="4179"/>
                  </a:moveTo>
                  <a:lnTo>
                    <a:pt x="305" y="3979"/>
                  </a:lnTo>
                  <a:lnTo>
                    <a:pt x="238" y="3979"/>
                  </a:lnTo>
                  <a:lnTo>
                    <a:pt x="238" y="4179"/>
                  </a:lnTo>
                  <a:lnTo>
                    <a:pt x="305" y="4179"/>
                  </a:lnTo>
                  <a:close/>
                  <a:moveTo>
                    <a:pt x="305" y="3912"/>
                  </a:moveTo>
                  <a:lnTo>
                    <a:pt x="305" y="3712"/>
                  </a:lnTo>
                  <a:lnTo>
                    <a:pt x="238" y="3712"/>
                  </a:lnTo>
                  <a:lnTo>
                    <a:pt x="238" y="3912"/>
                  </a:lnTo>
                  <a:lnTo>
                    <a:pt x="305" y="3912"/>
                  </a:lnTo>
                  <a:close/>
                  <a:moveTo>
                    <a:pt x="305" y="3645"/>
                  </a:moveTo>
                  <a:lnTo>
                    <a:pt x="305" y="3445"/>
                  </a:lnTo>
                  <a:lnTo>
                    <a:pt x="238" y="3445"/>
                  </a:lnTo>
                  <a:lnTo>
                    <a:pt x="238" y="3645"/>
                  </a:lnTo>
                  <a:lnTo>
                    <a:pt x="305" y="3645"/>
                  </a:lnTo>
                  <a:close/>
                  <a:moveTo>
                    <a:pt x="305" y="3379"/>
                  </a:moveTo>
                  <a:lnTo>
                    <a:pt x="305" y="3179"/>
                  </a:lnTo>
                  <a:lnTo>
                    <a:pt x="238" y="3179"/>
                  </a:lnTo>
                  <a:lnTo>
                    <a:pt x="238" y="3379"/>
                  </a:lnTo>
                  <a:lnTo>
                    <a:pt x="305" y="3379"/>
                  </a:lnTo>
                  <a:close/>
                  <a:moveTo>
                    <a:pt x="305" y="3112"/>
                  </a:moveTo>
                  <a:lnTo>
                    <a:pt x="305" y="2912"/>
                  </a:lnTo>
                  <a:lnTo>
                    <a:pt x="238" y="2912"/>
                  </a:lnTo>
                  <a:lnTo>
                    <a:pt x="238" y="3112"/>
                  </a:lnTo>
                  <a:lnTo>
                    <a:pt x="305" y="3112"/>
                  </a:lnTo>
                  <a:close/>
                  <a:moveTo>
                    <a:pt x="305" y="2845"/>
                  </a:moveTo>
                  <a:lnTo>
                    <a:pt x="305" y="2645"/>
                  </a:lnTo>
                  <a:lnTo>
                    <a:pt x="238" y="2645"/>
                  </a:lnTo>
                  <a:lnTo>
                    <a:pt x="238" y="2845"/>
                  </a:lnTo>
                  <a:lnTo>
                    <a:pt x="305" y="2845"/>
                  </a:lnTo>
                  <a:close/>
                  <a:moveTo>
                    <a:pt x="305" y="2579"/>
                  </a:moveTo>
                  <a:lnTo>
                    <a:pt x="305" y="2379"/>
                  </a:lnTo>
                  <a:lnTo>
                    <a:pt x="238" y="2379"/>
                  </a:lnTo>
                  <a:lnTo>
                    <a:pt x="238" y="2579"/>
                  </a:lnTo>
                  <a:lnTo>
                    <a:pt x="305" y="2579"/>
                  </a:lnTo>
                  <a:close/>
                  <a:moveTo>
                    <a:pt x="305" y="2312"/>
                  </a:moveTo>
                  <a:lnTo>
                    <a:pt x="305" y="2112"/>
                  </a:lnTo>
                  <a:lnTo>
                    <a:pt x="238" y="2112"/>
                  </a:lnTo>
                  <a:lnTo>
                    <a:pt x="238" y="2312"/>
                  </a:lnTo>
                  <a:lnTo>
                    <a:pt x="305" y="2312"/>
                  </a:lnTo>
                  <a:close/>
                  <a:moveTo>
                    <a:pt x="305" y="2045"/>
                  </a:moveTo>
                  <a:lnTo>
                    <a:pt x="305" y="1845"/>
                  </a:lnTo>
                  <a:lnTo>
                    <a:pt x="238" y="1845"/>
                  </a:lnTo>
                  <a:lnTo>
                    <a:pt x="238" y="2045"/>
                  </a:lnTo>
                  <a:lnTo>
                    <a:pt x="305" y="2045"/>
                  </a:lnTo>
                  <a:close/>
                  <a:moveTo>
                    <a:pt x="305" y="1779"/>
                  </a:moveTo>
                  <a:lnTo>
                    <a:pt x="305" y="1579"/>
                  </a:lnTo>
                  <a:lnTo>
                    <a:pt x="238" y="1579"/>
                  </a:lnTo>
                  <a:lnTo>
                    <a:pt x="238" y="1779"/>
                  </a:lnTo>
                  <a:lnTo>
                    <a:pt x="305" y="1779"/>
                  </a:lnTo>
                  <a:close/>
                  <a:moveTo>
                    <a:pt x="305" y="1512"/>
                  </a:moveTo>
                  <a:lnTo>
                    <a:pt x="305" y="1312"/>
                  </a:lnTo>
                  <a:lnTo>
                    <a:pt x="238" y="1312"/>
                  </a:lnTo>
                  <a:lnTo>
                    <a:pt x="238" y="1512"/>
                  </a:lnTo>
                  <a:lnTo>
                    <a:pt x="305" y="1512"/>
                  </a:lnTo>
                  <a:close/>
                  <a:moveTo>
                    <a:pt x="305" y="1245"/>
                  </a:moveTo>
                  <a:lnTo>
                    <a:pt x="305" y="1045"/>
                  </a:lnTo>
                  <a:lnTo>
                    <a:pt x="238" y="1045"/>
                  </a:lnTo>
                  <a:lnTo>
                    <a:pt x="238" y="1245"/>
                  </a:lnTo>
                  <a:lnTo>
                    <a:pt x="305" y="1245"/>
                  </a:lnTo>
                  <a:close/>
                  <a:moveTo>
                    <a:pt x="305" y="979"/>
                  </a:moveTo>
                  <a:lnTo>
                    <a:pt x="305" y="779"/>
                  </a:lnTo>
                  <a:lnTo>
                    <a:pt x="238" y="779"/>
                  </a:lnTo>
                  <a:lnTo>
                    <a:pt x="238" y="979"/>
                  </a:lnTo>
                  <a:lnTo>
                    <a:pt x="305" y="979"/>
                  </a:lnTo>
                  <a:close/>
                  <a:moveTo>
                    <a:pt x="305" y="712"/>
                  </a:moveTo>
                  <a:lnTo>
                    <a:pt x="305" y="512"/>
                  </a:lnTo>
                  <a:lnTo>
                    <a:pt x="238" y="512"/>
                  </a:lnTo>
                  <a:lnTo>
                    <a:pt x="238" y="712"/>
                  </a:lnTo>
                  <a:lnTo>
                    <a:pt x="305" y="712"/>
                  </a:lnTo>
                  <a:close/>
                  <a:moveTo>
                    <a:pt x="305" y="445"/>
                  </a:moveTo>
                  <a:lnTo>
                    <a:pt x="305" y="245"/>
                  </a:lnTo>
                  <a:lnTo>
                    <a:pt x="238" y="245"/>
                  </a:lnTo>
                  <a:lnTo>
                    <a:pt x="238" y="445"/>
                  </a:lnTo>
                  <a:lnTo>
                    <a:pt x="305" y="445"/>
                  </a:lnTo>
                  <a:close/>
                  <a:moveTo>
                    <a:pt x="305" y="179"/>
                  </a:moveTo>
                  <a:lnTo>
                    <a:pt x="305" y="67"/>
                  </a:lnTo>
                  <a:lnTo>
                    <a:pt x="238" y="67"/>
                  </a:lnTo>
                  <a:lnTo>
                    <a:pt x="238" y="179"/>
                  </a:lnTo>
                  <a:lnTo>
                    <a:pt x="305" y="179"/>
                  </a:lnTo>
                  <a:close/>
                  <a:moveTo>
                    <a:pt x="534" y="450"/>
                  </a:moveTo>
                  <a:lnTo>
                    <a:pt x="271" y="0"/>
                  </a:lnTo>
                  <a:lnTo>
                    <a:pt x="9" y="450"/>
                  </a:lnTo>
                  <a:cubicBezTo>
                    <a:pt x="0" y="466"/>
                    <a:pt x="5" y="486"/>
                    <a:pt x="21" y="495"/>
                  </a:cubicBezTo>
                  <a:cubicBezTo>
                    <a:pt x="37" y="505"/>
                    <a:pt x="58" y="499"/>
                    <a:pt x="67" y="483"/>
                  </a:cubicBezTo>
                  <a:lnTo>
                    <a:pt x="300" y="83"/>
                  </a:lnTo>
                  <a:lnTo>
                    <a:pt x="243" y="83"/>
                  </a:lnTo>
                  <a:lnTo>
                    <a:pt x="476" y="483"/>
                  </a:lnTo>
                  <a:cubicBezTo>
                    <a:pt x="485" y="499"/>
                    <a:pt x="506" y="505"/>
                    <a:pt x="522" y="495"/>
                  </a:cubicBezTo>
                  <a:cubicBezTo>
                    <a:pt x="537" y="486"/>
                    <a:pt x="543" y="466"/>
                    <a:pt x="534" y="45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9" name="Freeform 91">
              <a:extLst>
                <a:ext uri="{FF2B5EF4-FFF2-40B4-BE49-F238E27FC236}">
                  <a16:creationId xmlns:a16="http://schemas.microsoft.com/office/drawing/2014/main" xmlns="" id="{FA95A69C-5BC3-83D3-F4DF-384D57EEA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099"/>
              <a:ext cx="756" cy="682"/>
            </a:xfrm>
            <a:custGeom>
              <a:avLst/>
              <a:gdLst>
                <a:gd name="T0" fmla="*/ 0 w 756"/>
                <a:gd name="T1" fmla="*/ 682 h 682"/>
                <a:gd name="T2" fmla="*/ 170 w 756"/>
                <a:gd name="T3" fmla="*/ 0 h 682"/>
                <a:gd name="T4" fmla="*/ 586 w 756"/>
                <a:gd name="T5" fmla="*/ 0 h 682"/>
                <a:gd name="T6" fmla="*/ 756 w 756"/>
                <a:gd name="T7" fmla="*/ 682 h 682"/>
                <a:gd name="T8" fmla="*/ 0 w 756"/>
                <a:gd name="T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82">
                  <a:moveTo>
                    <a:pt x="0" y="682"/>
                  </a:moveTo>
                  <a:lnTo>
                    <a:pt x="170" y="0"/>
                  </a:lnTo>
                  <a:lnTo>
                    <a:pt x="586" y="0"/>
                  </a:lnTo>
                  <a:lnTo>
                    <a:pt x="756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0" name="Freeform 93">
              <a:extLst>
                <a:ext uri="{FF2B5EF4-FFF2-40B4-BE49-F238E27FC236}">
                  <a16:creationId xmlns:a16="http://schemas.microsoft.com/office/drawing/2014/main" xmlns="" id="{313D191E-84AA-9737-F7A0-E85CE928C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4" y="955"/>
              <a:ext cx="43" cy="826"/>
            </a:xfrm>
            <a:custGeom>
              <a:avLst/>
              <a:gdLst>
                <a:gd name="T0" fmla="*/ 238 w 543"/>
                <a:gd name="T1" fmla="*/ 10312 h 10312"/>
                <a:gd name="T2" fmla="*/ 238 w 543"/>
                <a:gd name="T3" fmla="*/ 9845 h 10312"/>
                <a:gd name="T4" fmla="*/ 305 w 543"/>
                <a:gd name="T5" fmla="*/ 9579 h 10312"/>
                <a:gd name="T6" fmla="*/ 305 w 543"/>
                <a:gd name="T7" fmla="*/ 9512 h 10312"/>
                <a:gd name="T8" fmla="*/ 305 w 543"/>
                <a:gd name="T9" fmla="*/ 9512 h 10312"/>
                <a:gd name="T10" fmla="*/ 238 w 543"/>
                <a:gd name="T11" fmla="*/ 9245 h 10312"/>
                <a:gd name="T12" fmla="*/ 238 w 543"/>
                <a:gd name="T13" fmla="*/ 8779 h 10312"/>
                <a:gd name="T14" fmla="*/ 305 w 543"/>
                <a:gd name="T15" fmla="*/ 8512 h 10312"/>
                <a:gd name="T16" fmla="*/ 305 w 543"/>
                <a:gd name="T17" fmla="*/ 8445 h 10312"/>
                <a:gd name="T18" fmla="*/ 305 w 543"/>
                <a:gd name="T19" fmla="*/ 8445 h 10312"/>
                <a:gd name="T20" fmla="*/ 238 w 543"/>
                <a:gd name="T21" fmla="*/ 8179 h 10312"/>
                <a:gd name="T22" fmla="*/ 238 w 543"/>
                <a:gd name="T23" fmla="*/ 7712 h 10312"/>
                <a:gd name="T24" fmla="*/ 305 w 543"/>
                <a:gd name="T25" fmla="*/ 7445 h 10312"/>
                <a:gd name="T26" fmla="*/ 305 w 543"/>
                <a:gd name="T27" fmla="*/ 7379 h 10312"/>
                <a:gd name="T28" fmla="*/ 305 w 543"/>
                <a:gd name="T29" fmla="*/ 7379 h 10312"/>
                <a:gd name="T30" fmla="*/ 238 w 543"/>
                <a:gd name="T31" fmla="*/ 7112 h 10312"/>
                <a:gd name="T32" fmla="*/ 238 w 543"/>
                <a:gd name="T33" fmla="*/ 6645 h 10312"/>
                <a:gd name="T34" fmla="*/ 305 w 543"/>
                <a:gd name="T35" fmla="*/ 6379 h 10312"/>
                <a:gd name="T36" fmla="*/ 305 w 543"/>
                <a:gd name="T37" fmla="*/ 6312 h 10312"/>
                <a:gd name="T38" fmla="*/ 305 w 543"/>
                <a:gd name="T39" fmla="*/ 6312 h 10312"/>
                <a:gd name="T40" fmla="*/ 238 w 543"/>
                <a:gd name="T41" fmla="*/ 6045 h 10312"/>
                <a:gd name="T42" fmla="*/ 238 w 543"/>
                <a:gd name="T43" fmla="*/ 5579 h 10312"/>
                <a:gd name="T44" fmla="*/ 305 w 543"/>
                <a:gd name="T45" fmla="*/ 5312 h 10312"/>
                <a:gd name="T46" fmla="*/ 305 w 543"/>
                <a:gd name="T47" fmla="*/ 5245 h 10312"/>
                <a:gd name="T48" fmla="*/ 305 w 543"/>
                <a:gd name="T49" fmla="*/ 5245 h 10312"/>
                <a:gd name="T50" fmla="*/ 238 w 543"/>
                <a:gd name="T51" fmla="*/ 4979 h 10312"/>
                <a:gd name="T52" fmla="*/ 238 w 543"/>
                <a:gd name="T53" fmla="*/ 4512 h 10312"/>
                <a:gd name="T54" fmla="*/ 305 w 543"/>
                <a:gd name="T55" fmla="*/ 4245 h 10312"/>
                <a:gd name="T56" fmla="*/ 305 w 543"/>
                <a:gd name="T57" fmla="*/ 4179 h 10312"/>
                <a:gd name="T58" fmla="*/ 305 w 543"/>
                <a:gd name="T59" fmla="*/ 4179 h 10312"/>
                <a:gd name="T60" fmla="*/ 238 w 543"/>
                <a:gd name="T61" fmla="*/ 3912 h 10312"/>
                <a:gd name="T62" fmla="*/ 238 w 543"/>
                <a:gd name="T63" fmla="*/ 3445 h 10312"/>
                <a:gd name="T64" fmla="*/ 305 w 543"/>
                <a:gd name="T65" fmla="*/ 3179 h 10312"/>
                <a:gd name="T66" fmla="*/ 305 w 543"/>
                <a:gd name="T67" fmla="*/ 3112 h 10312"/>
                <a:gd name="T68" fmla="*/ 305 w 543"/>
                <a:gd name="T69" fmla="*/ 3112 h 10312"/>
                <a:gd name="T70" fmla="*/ 238 w 543"/>
                <a:gd name="T71" fmla="*/ 2845 h 10312"/>
                <a:gd name="T72" fmla="*/ 238 w 543"/>
                <a:gd name="T73" fmla="*/ 2379 h 10312"/>
                <a:gd name="T74" fmla="*/ 305 w 543"/>
                <a:gd name="T75" fmla="*/ 2112 h 10312"/>
                <a:gd name="T76" fmla="*/ 305 w 543"/>
                <a:gd name="T77" fmla="*/ 2045 h 10312"/>
                <a:gd name="T78" fmla="*/ 305 w 543"/>
                <a:gd name="T79" fmla="*/ 2045 h 10312"/>
                <a:gd name="T80" fmla="*/ 238 w 543"/>
                <a:gd name="T81" fmla="*/ 1779 h 10312"/>
                <a:gd name="T82" fmla="*/ 238 w 543"/>
                <a:gd name="T83" fmla="*/ 1312 h 10312"/>
                <a:gd name="T84" fmla="*/ 305 w 543"/>
                <a:gd name="T85" fmla="*/ 1045 h 10312"/>
                <a:gd name="T86" fmla="*/ 305 w 543"/>
                <a:gd name="T87" fmla="*/ 979 h 10312"/>
                <a:gd name="T88" fmla="*/ 305 w 543"/>
                <a:gd name="T89" fmla="*/ 979 h 10312"/>
                <a:gd name="T90" fmla="*/ 238 w 543"/>
                <a:gd name="T91" fmla="*/ 712 h 10312"/>
                <a:gd name="T92" fmla="*/ 238 w 543"/>
                <a:gd name="T93" fmla="*/ 245 h 10312"/>
                <a:gd name="T94" fmla="*/ 305 w 543"/>
                <a:gd name="T95" fmla="*/ 67 h 10312"/>
                <a:gd name="T96" fmla="*/ 534 w 543"/>
                <a:gd name="T97" fmla="*/ 450 h 10312"/>
                <a:gd name="T98" fmla="*/ 67 w 543"/>
                <a:gd name="T99" fmla="*/ 483 h 10312"/>
                <a:gd name="T100" fmla="*/ 522 w 543"/>
                <a:gd name="T101" fmla="*/ 495 h 10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3" h="10312">
                  <a:moveTo>
                    <a:pt x="305" y="10312"/>
                  </a:moveTo>
                  <a:lnTo>
                    <a:pt x="305" y="10112"/>
                  </a:lnTo>
                  <a:lnTo>
                    <a:pt x="238" y="10112"/>
                  </a:lnTo>
                  <a:lnTo>
                    <a:pt x="238" y="10312"/>
                  </a:lnTo>
                  <a:lnTo>
                    <a:pt x="305" y="10312"/>
                  </a:lnTo>
                  <a:close/>
                  <a:moveTo>
                    <a:pt x="305" y="10045"/>
                  </a:moveTo>
                  <a:lnTo>
                    <a:pt x="305" y="9845"/>
                  </a:lnTo>
                  <a:lnTo>
                    <a:pt x="238" y="9845"/>
                  </a:lnTo>
                  <a:lnTo>
                    <a:pt x="238" y="10045"/>
                  </a:lnTo>
                  <a:lnTo>
                    <a:pt x="305" y="10045"/>
                  </a:lnTo>
                  <a:close/>
                  <a:moveTo>
                    <a:pt x="305" y="9779"/>
                  </a:moveTo>
                  <a:lnTo>
                    <a:pt x="305" y="9579"/>
                  </a:lnTo>
                  <a:lnTo>
                    <a:pt x="238" y="9579"/>
                  </a:lnTo>
                  <a:lnTo>
                    <a:pt x="238" y="9779"/>
                  </a:lnTo>
                  <a:lnTo>
                    <a:pt x="305" y="9779"/>
                  </a:lnTo>
                  <a:close/>
                  <a:moveTo>
                    <a:pt x="305" y="9512"/>
                  </a:moveTo>
                  <a:lnTo>
                    <a:pt x="305" y="9312"/>
                  </a:lnTo>
                  <a:lnTo>
                    <a:pt x="238" y="9312"/>
                  </a:lnTo>
                  <a:lnTo>
                    <a:pt x="238" y="9512"/>
                  </a:lnTo>
                  <a:lnTo>
                    <a:pt x="305" y="9512"/>
                  </a:lnTo>
                  <a:close/>
                  <a:moveTo>
                    <a:pt x="305" y="9245"/>
                  </a:moveTo>
                  <a:lnTo>
                    <a:pt x="305" y="9045"/>
                  </a:lnTo>
                  <a:lnTo>
                    <a:pt x="238" y="9045"/>
                  </a:lnTo>
                  <a:lnTo>
                    <a:pt x="238" y="9245"/>
                  </a:lnTo>
                  <a:lnTo>
                    <a:pt x="305" y="9245"/>
                  </a:lnTo>
                  <a:close/>
                  <a:moveTo>
                    <a:pt x="305" y="8979"/>
                  </a:moveTo>
                  <a:lnTo>
                    <a:pt x="305" y="8779"/>
                  </a:lnTo>
                  <a:lnTo>
                    <a:pt x="238" y="8779"/>
                  </a:lnTo>
                  <a:lnTo>
                    <a:pt x="238" y="8979"/>
                  </a:lnTo>
                  <a:lnTo>
                    <a:pt x="305" y="8979"/>
                  </a:lnTo>
                  <a:close/>
                  <a:moveTo>
                    <a:pt x="305" y="8712"/>
                  </a:moveTo>
                  <a:lnTo>
                    <a:pt x="305" y="8512"/>
                  </a:lnTo>
                  <a:lnTo>
                    <a:pt x="238" y="8512"/>
                  </a:lnTo>
                  <a:lnTo>
                    <a:pt x="238" y="8712"/>
                  </a:lnTo>
                  <a:lnTo>
                    <a:pt x="305" y="8712"/>
                  </a:lnTo>
                  <a:close/>
                  <a:moveTo>
                    <a:pt x="305" y="8445"/>
                  </a:moveTo>
                  <a:lnTo>
                    <a:pt x="305" y="8245"/>
                  </a:lnTo>
                  <a:lnTo>
                    <a:pt x="238" y="8245"/>
                  </a:lnTo>
                  <a:lnTo>
                    <a:pt x="238" y="8445"/>
                  </a:lnTo>
                  <a:lnTo>
                    <a:pt x="305" y="8445"/>
                  </a:lnTo>
                  <a:close/>
                  <a:moveTo>
                    <a:pt x="305" y="8179"/>
                  </a:moveTo>
                  <a:lnTo>
                    <a:pt x="305" y="7979"/>
                  </a:lnTo>
                  <a:lnTo>
                    <a:pt x="238" y="7979"/>
                  </a:lnTo>
                  <a:lnTo>
                    <a:pt x="238" y="8179"/>
                  </a:lnTo>
                  <a:lnTo>
                    <a:pt x="305" y="8179"/>
                  </a:lnTo>
                  <a:close/>
                  <a:moveTo>
                    <a:pt x="305" y="7912"/>
                  </a:moveTo>
                  <a:lnTo>
                    <a:pt x="305" y="7712"/>
                  </a:lnTo>
                  <a:lnTo>
                    <a:pt x="238" y="7712"/>
                  </a:lnTo>
                  <a:lnTo>
                    <a:pt x="238" y="7912"/>
                  </a:lnTo>
                  <a:lnTo>
                    <a:pt x="305" y="7912"/>
                  </a:lnTo>
                  <a:close/>
                  <a:moveTo>
                    <a:pt x="305" y="7645"/>
                  </a:moveTo>
                  <a:lnTo>
                    <a:pt x="305" y="7445"/>
                  </a:lnTo>
                  <a:lnTo>
                    <a:pt x="238" y="7445"/>
                  </a:lnTo>
                  <a:lnTo>
                    <a:pt x="238" y="7645"/>
                  </a:lnTo>
                  <a:lnTo>
                    <a:pt x="305" y="7645"/>
                  </a:lnTo>
                  <a:close/>
                  <a:moveTo>
                    <a:pt x="305" y="7379"/>
                  </a:moveTo>
                  <a:lnTo>
                    <a:pt x="305" y="7179"/>
                  </a:lnTo>
                  <a:lnTo>
                    <a:pt x="238" y="7179"/>
                  </a:lnTo>
                  <a:lnTo>
                    <a:pt x="238" y="7379"/>
                  </a:lnTo>
                  <a:lnTo>
                    <a:pt x="305" y="7379"/>
                  </a:lnTo>
                  <a:close/>
                  <a:moveTo>
                    <a:pt x="305" y="7112"/>
                  </a:moveTo>
                  <a:lnTo>
                    <a:pt x="305" y="6912"/>
                  </a:lnTo>
                  <a:lnTo>
                    <a:pt x="238" y="6912"/>
                  </a:lnTo>
                  <a:lnTo>
                    <a:pt x="238" y="7112"/>
                  </a:lnTo>
                  <a:lnTo>
                    <a:pt x="305" y="7112"/>
                  </a:lnTo>
                  <a:close/>
                  <a:moveTo>
                    <a:pt x="305" y="6845"/>
                  </a:moveTo>
                  <a:lnTo>
                    <a:pt x="305" y="6645"/>
                  </a:lnTo>
                  <a:lnTo>
                    <a:pt x="238" y="6645"/>
                  </a:lnTo>
                  <a:lnTo>
                    <a:pt x="238" y="6845"/>
                  </a:lnTo>
                  <a:lnTo>
                    <a:pt x="305" y="6845"/>
                  </a:lnTo>
                  <a:close/>
                  <a:moveTo>
                    <a:pt x="305" y="6579"/>
                  </a:moveTo>
                  <a:lnTo>
                    <a:pt x="305" y="6379"/>
                  </a:lnTo>
                  <a:lnTo>
                    <a:pt x="238" y="6379"/>
                  </a:lnTo>
                  <a:lnTo>
                    <a:pt x="238" y="6579"/>
                  </a:lnTo>
                  <a:lnTo>
                    <a:pt x="305" y="6579"/>
                  </a:lnTo>
                  <a:close/>
                  <a:moveTo>
                    <a:pt x="305" y="6312"/>
                  </a:moveTo>
                  <a:lnTo>
                    <a:pt x="305" y="6112"/>
                  </a:lnTo>
                  <a:lnTo>
                    <a:pt x="238" y="6112"/>
                  </a:lnTo>
                  <a:lnTo>
                    <a:pt x="238" y="6312"/>
                  </a:lnTo>
                  <a:lnTo>
                    <a:pt x="305" y="6312"/>
                  </a:lnTo>
                  <a:close/>
                  <a:moveTo>
                    <a:pt x="305" y="6045"/>
                  </a:moveTo>
                  <a:lnTo>
                    <a:pt x="305" y="5845"/>
                  </a:lnTo>
                  <a:lnTo>
                    <a:pt x="238" y="5845"/>
                  </a:lnTo>
                  <a:lnTo>
                    <a:pt x="238" y="6045"/>
                  </a:lnTo>
                  <a:lnTo>
                    <a:pt x="305" y="6045"/>
                  </a:lnTo>
                  <a:close/>
                  <a:moveTo>
                    <a:pt x="305" y="5779"/>
                  </a:moveTo>
                  <a:lnTo>
                    <a:pt x="305" y="5579"/>
                  </a:lnTo>
                  <a:lnTo>
                    <a:pt x="238" y="5579"/>
                  </a:lnTo>
                  <a:lnTo>
                    <a:pt x="238" y="5779"/>
                  </a:lnTo>
                  <a:lnTo>
                    <a:pt x="305" y="5779"/>
                  </a:lnTo>
                  <a:close/>
                  <a:moveTo>
                    <a:pt x="305" y="5512"/>
                  </a:moveTo>
                  <a:lnTo>
                    <a:pt x="305" y="5312"/>
                  </a:lnTo>
                  <a:lnTo>
                    <a:pt x="238" y="5312"/>
                  </a:lnTo>
                  <a:lnTo>
                    <a:pt x="238" y="5512"/>
                  </a:lnTo>
                  <a:lnTo>
                    <a:pt x="305" y="5512"/>
                  </a:lnTo>
                  <a:close/>
                  <a:moveTo>
                    <a:pt x="305" y="5245"/>
                  </a:moveTo>
                  <a:lnTo>
                    <a:pt x="305" y="5045"/>
                  </a:lnTo>
                  <a:lnTo>
                    <a:pt x="238" y="5045"/>
                  </a:lnTo>
                  <a:lnTo>
                    <a:pt x="238" y="5245"/>
                  </a:lnTo>
                  <a:lnTo>
                    <a:pt x="305" y="5245"/>
                  </a:lnTo>
                  <a:close/>
                  <a:moveTo>
                    <a:pt x="305" y="4979"/>
                  </a:moveTo>
                  <a:lnTo>
                    <a:pt x="305" y="4779"/>
                  </a:lnTo>
                  <a:lnTo>
                    <a:pt x="238" y="4779"/>
                  </a:lnTo>
                  <a:lnTo>
                    <a:pt x="238" y="4979"/>
                  </a:lnTo>
                  <a:lnTo>
                    <a:pt x="305" y="4979"/>
                  </a:lnTo>
                  <a:close/>
                  <a:moveTo>
                    <a:pt x="305" y="4712"/>
                  </a:moveTo>
                  <a:lnTo>
                    <a:pt x="305" y="4512"/>
                  </a:lnTo>
                  <a:lnTo>
                    <a:pt x="238" y="4512"/>
                  </a:lnTo>
                  <a:lnTo>
                    <a:pt x="238" y="4712"/>
                  </a:lnTo>
                  <a:lnTo>
                    <a:pt x="305" y="4712"/>
                  </a:lnTo>
                  <a:close/>
                  <a:moveTo>
                    <a:pt x="305" y="4445"/>
                  </a:moveTo>
                  <a:lnTo>
                    <a:pt x="305" y="4245"/>
                  </a:lnTo>
                  <a:lnTo>
                    <a:pt x="238" y="4245"/>
                  </a:lnTo>
                  <a:lnTo>
                    <a:pt x="238" y="4445"/>
                  </a:lnTo>
                  <a:lnTo>
                    <a:pt x="305" y="4445"/>
                  </a:lnTo>
                  <a:close/>
                  <a:moveTo>
                    <a:pt x="305" y="4179"/>
                  </a:moveTo>
                  <a:lnTo>
                    <a:pt x="305" y="3979"/>
                  </a:lnTo>
                  <a:lnTo>
                    <a:pt x="238" y="3979"/>
                  </a:lnTo>
                  <a:lnTo>
                    <a:pt x="238" y="4179"/>
                  </a:lnTo>
                  <a:lnTo>
                    <a:pt x="305" y="4179"/>
                  </a:lnTo>
                  <a:close/>
                  <a:moveTo>
                    <a:pt x="305" y="3912"/>
                  </a:moveTo>
                  <a:lnTo>
                    <a:pt x="305" y="3712"/>
                  </a:lnTo>
                  <a:lnTo>
                    <a:pt x="238" y="3712"/>
                  </a:lnTo>
                  <a:lnTo>
                    <a:pt x="238" y="3912"/>
                  </a:lnTo>
                  <a:lnTo>
                    <a:pt x="305" y="3912"/>
                  </a:lnTo>
                  <a:close/>
                  <a:moveTo>
                    <a:pt x="305" y="3645"/>
                  </a:moveTo>
                  <a:lnTo>
                    <a:pt x="305" y="3445"/>
                  </a:lnTo>
                  <a:lnTo>
                    <a:pt x="238" y="3445"/>
                  </a:lnTo>
                  <a:lnTo>
                    <a:pt x="238" y="3645"/>
                  </a:lnTo>
                  <a:lnTo>
                    <a:pt x="305" y="3645"/>
                  </a:lnTo>
                  <a:close/>
                  <a:moveTo>
                    <a:pt x="305" y="3379"/>
                  </a:moveTo>
                  <a:lnTo>
                    <a:pt x="305" y="3179"/>
                  </a:lnTo>
                  <a:lnTo>
                    <a:pt x="238" y="3179"/>
                  </a:lnTo>
                  <a:lnTo>
                    <a:pt x="238" y="3379"/>
                  </a:lnTo>
                  <a:lnTo>
                    <a:pt x="305" y="3379"/>
                  </a:lnTo>
                  <a:close/>
                  <a:moveTo>
                    <a:pt x="305" y="3112"/>
                  </a:moveTo>
                  <a:lnTo>
                    <a:pt x="305" y="2912"/>
                  </a:lnTo>
                  <a:lnTo>
                    <a:pt x="238" y="2912"/>
                  </a:lnTo>
                  <a:lnTo>
                    <a:pt x="238" y="3112"/>
                  </a:lnTo>
                  <a:lnTo>
                    <a:pt x="305" y="3112"/>
                  </a:lnTo>
                  <a:close/>
                  <a:moveTo>
                    <a:pt x="305" y="2845"/>
                  </a:moveTo>
                  <a:lnTo>
                    <a:pt x="305" y="2645"/>
                  </a:lnTo>
                  <a:lnTo>
                    <a:pt x="238" y="2645"/>
                  </a:lnTo>
                  <a:lnTo>
                    <a:pt x="238" y="2845"/>
                  </a:lnTo>
                  <a:lnTo>
                    <a:pt x="305" y="2845"/>
                  </a:lnTo>
                  <a:close/>
                  <a:moveTo>
                    <a:pt x="305" y="2579"/>
                  </a:moveTo>
                  <a:lnTo>
                    <a:pt x="305" y="2379"/>
                  </a:lnTo>
                  <a:lnTo>
                    <a:pt x="238" y="2379"/>
                  </a:lnTo>
                  <a:lnTo>
                    <a:pt x="238" y="2579"/>
                  </a:lnTo>
                  <a:lnTo>
                    <a:pt x="305" y="2579"/>
                  </a:lnTo>
                  <a:close/>
                  <a:moveTo>
                    <a:pt x="305" y="2312"/>
                  </a:moveTo>
                  <a:lnTo>
                    <a:pt x="305" y="2112"/>
                  </a:lnTo>
                  <a:lnTo>
                    <a:pt x="238" y="2112"/>
                  </a:lnTo>
                  <a:lnTo>
                    <a:pt x="238" y="2312"/>
                  </a:lnTo>
                  <a:lnTo>
                    <a:pt x="305" y="2312"/>
                  </a:lnTo>
                  <a:close/>
                  <a:moveTo>
                    <a:pt x="305" y="2045"/>
                  </a:moveTo>
                  <a:lnTo>
                    <a:pt x="305" y="1845"/>
                  </a:lnTo>
                  <a:lnTo>
                    <a:pt x="238" y="1845"/>
                  </a:lnTo>
                  <a:lnTo>
                    <a:pt x="238" y="2045"/>
                  </a:lnTo>
                  <a:lnTo>
                    <a:pt x="305" y="2045"/>
                  </a:lnTo>
                  <a:close/>
                  <a:moveTo>
                    <a:pt x="305" y="1779"/>
                  </a:moveTo>
                  <a:lnTo>
                    <a:pt x="305" y="1579"/>
                  </a:lnTo>
                  <a:lnTo>
                    <a:pt x="238" y="1579"/>
                  </a:lnTo>
                  <a:lnTo>
                    <a:pt x="238" y="1779"/>
                  </a:lnTo>
                  <a:lnTo>
                    <a:pt x="305" y="1779"/>
                  </a:lnTo>
                  <a:close/>
                  <a:moveTo>
                    <a:pt x="305" y="1512"/>
                  </a:moveTo>
                  <a:lnTo>
                    <a:pt x="305" y="1312"/>
                  </a:lnTo>
                  <a:lnTo>
                    <a:pt x="238" y="1312"/>
                  </a:lnTo>
                  <a:lnTo>
                    <a:pt x="238" y="1512"/>
                  </a:lnTo>
                  <a:lnTo>
                    <a:pt x="305" y="1512"/>
                  </a:lnTo>
                  <a:close/>
                  <a:moveTo>
                    <a:pt x="305" y="1245"/>
                  </a:moveTo>
                  <a:lnTo>
                    <a:pt x="305" y="1045"/>
                  </a:lnTo>
                  <a:lnTo>
                    <a:pt x="238" y="1045"/>
                  </a:lnTo>
                  <a:lnTo>
                    <a:pt x="238" y="1245"/>
                  </a:lnTo>
                  <a:lnTo>
                    <a:pt x="305" y="1245"/>
                  </a:lnTo>
                  <a:close/>
                  <a:moveTo>
                    <a:pt x="305" y="979"/>
                  </a:moveTo>
                  <a:lnTo>
                    <a:pt x="305" y="779"/>
                  </a:lnTo>
                  <a:lnTo>
                    <a:pt x="238" y="779"/>
                  </a:lnTo>
                  <a:lnTo>
                    <a:pt x="238" y="979"/>
                  </a:lnTo>
                  <a:lnTo>
                    <a:pt x="305" y="979"/>
                  </a:lnTo>
                  <a:close/>
                  <a:moveTo>
                    <a:pt x="305" y="712"/>
                  </a:moveTo>
                  <a:lnTo>
                    <a:pt x="305" y="512"/>
                  </a:lnTo>
                  <a:lnTo>
                    <a:pt x="238" y="512"/>
                  </a:lnTo>
                  <a:lnTo>
                    <a:pt x="238" y="712"/>
                  </a:lnTo>
                  <a:lnTo>
                    <a:pt x="305" y="712"/>
                  </a:lnTo>
                  <a:close/>
                  <a:moveTo>
                    <a:pt x="305" y="445"/>
                  </a:moveTo>
                  <a:lnTo>
                    <a:pt x="305" y="245"/>
                  </a:lnTo>
                  <a:lnTo>
                    <a:pt x="238" y="245"/>
                  </a:lnTo>
                  <a:lnTo>
                    <a:pt x="238" y="445"/>
                  </a:lnTo>
                  <a:lnTo>
                    <a:pt x="305" y="445"/>
                  </a:lnTo>
                  <a:close/>
                  <a:moveTo>
                    <a:pt x="305" y="179"/>
                  </a:moveTo>
                  <a:lnTo>
                    <a:pt x="305" y="67"/>
                  </a:lnTo>
                  <a:lnTo>
                    <a:pt x="238" y="67"/>
                  </a:lnTo>
                  <a:lnTo>
                    <a:pt x="238" y="179"/>
                  </a:lnTo>
                  <a:lnTo>
                    <a:pt x="305" y="179"/>
                  </a:lnTo>
                  <a:close/>
                  <a:moveTo>
                    <a:pt x="534" y="450"/>
                  </a:moveTo>
                  <a:lnTo>
                    <a:pt x="271" y="0"/>
                  </a:lnTo>
                  <a:lnTo>
                    <a:pt x="9" y="450"/>
                  </a:lnTo>
                  <a:cubicBezTo>
                    <a:pt x="0" y="466"/>
                    <a:pt x="5" y="486"/>
                    <a:pt x="21" y="495"/>
                  </a:cubicBezTo>
                  <a:cubicBezTo>
                    <a:pt x="37" y="505"/>
                    <a:pt x="58" y="499"/>
                    <a:pt x="67" y="483"/>
                  </a:cubicBezTo>
                  <a:lnTo>
                    <a:pt x="300" y="83"/>
                  </a:lnTo>
                  <a:lnTo>
                    <a:pt x="243" y="83"/>
                  </a:lnTo>
                  <a:lnTo>
                    <a:pt x="476" y="483"/>
                  </a:lnTo>
                  <a:cubicBezTo>
                    <a:pt x="485" y="499"/>
                    <a:pt x="506" y="505"/>
                    <a:pt x="522" y="495"/>
                  </a:cubicBezTo>
                  <a:cubicBezTo>
                    <a:pt x="537" y="486"/>
                    <a:pt x="543" y="466"/>
                    <a:pt x="534" y="45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1" name="Freeform 88">
              <a:extLst>
                <a:ext uri="{FF2B5EF4-FFF2-40B4-BE49-F238E27FC236}">
                  <a16:creationId xmlns:a16="http://schemas.microsoft.com/office/drawing/2014/main" xmlns="" id="{AF79329E-75DB-B0DE-4D63-56EEEE20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1102"/>
              <a:ext cx="757" cy="682"/>
            </a:xfrm>
            <a:custGeom>
              <a:avLst/>
              <a:gdLst>
                <a:gd name="T0" fmla="*/ 0 w 757"/>
                <a:gd name="T1" fmla="*/ 682 h 682"/>
                <a:gd name="T2" fmla="*/ 170 w 757"/>
                <a:gd name="T3" fmla="*/ 0 h 682"/>
                <a:gd name="T4" fmla="*/ 587 w 757"/>
                <a:gd name="T5" fmla="*/ 0 h 682"/>
                <a:gd name="T6" fmla="*/ 757 w 757"/>
                <a:gd name="T7" fmla="*/ 682 h 682"/>
                <a:gd name="T8" fmla="*/ 0 w 757"/>
                <a:gd name="T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682">
                  <a:moveTo>
                    <a:pt x="0" y="682"/>
                  </a:moveTo>
                  <a:lnTo>
                    <a:pt x="170" y="0"/>
                  </a:lnTo>
                  <a:lnTo>
                    <a:pt x="587" y="0"/>
                  </a:lnTo>
                  <a:lnTo>
                    <a:pt x="757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2" name="Freeform 90">
              <a:extLst>
                <a:ext uri="{FF2B5EF4-FFF2-40B4-BE49-F238E27FC236}">
                  <a16:creationId xmlns:a16="http://schemas.microsoft.com/office/drawing/2014/main" xmlns="" id="{46710069-E9EA-C85C-9722-9CCB61352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" y="958"/>
              <a:ext cx="43" cy="826"/>
            </a:xfrm>
            <a:custGeom>
              <a:avLst/>
              <a:gdLst>
                <a:gd name="T0" fmla="*/ 238 w 543"/>
                <a:gd name="T1" fmla="*/ 10312 h 10312"/>
                <a:gd name="T2" fmla="*/ 238 w 543"/>
                <a:gd name="T3" fmla="*/ 9845 h 10312"/>
                <a:gd name="T4" fmla="*/ 305 w 543"/>
                <a:gd name="T5" fmla="*/ 9579 h 10312"/>
                <a:gd name="T6" fmla="*/ 305 w 543"/>
                <a:gd name="T7" fmla="*/ 9512 h 10312"/>
                <a:gd name="T8" fmla="*/ 305 w 543"/>
                <a:gd name="T9" fmla="*/ 9512 h 10312"/>
                <a:gd name="T10" fmla="*/ 238 w 543"/>
                <a:gd name="T11" fmla="*/ 9245 h 10312"/>
                <a:gd name="T12" fmla="*/ 238 w 543"/>
                <a:gd name="T13" fmla="*/ 8779 h 10312"/>
                <a:gd name="T14" fmla="*/ 305 w 543"/>
                <a:gd name="T15" fmla="*/ 8512 h 10312"/>
                <a:gd name="T16" fmla="*/ 305 w 543"/>
                <a:gd name="T17" fmla="*/ 8445 h 10312"/>
                <a:gd name="T18" fmla="*/ 305 w 543"/>
                <a:gd name="T19" fmla="*/ 8445 h 10312"/>
                <a:gd name="T20" fmla="*/ 238 w 543"/>
                <a:gd name="T21" fmla="*/ 8179 h 10312"/>
                <a:gd name="T22" fmla="*/ 238 w 543"/>
                <a:gd name="T23" fmla="*/ 7712 h 10312"/>
                <a:gd name="T24" fmla="*/ 305 w 543"/>
                <a:gd name="T25" fmla="*/ 7445 h 10312"/>
                <a:gd name="T26" fmla="*/ 305 w 543"/>
                <a:gd name="T27" fmla="*/ 7379 h 10312"/>
                <a:gd name="T28" fmla="*/ 305 w 543"/>
                <a:gd name="T29" fmla="*/ 7379 h 10312"/>
                <a:gd name="T30" fmla="*/ 238 w 543"/>
                <a:gd name="T31" fmla="*/ 7112 h 10312"/>
                <a:gd name="T32" fmla="*/ 238 w 543"/>
                <a:gd name="T33" fmla="*/ 6645 h 10312"/>
                <a:gd name="T34" fmla="*/ 305 w 543"/>
                <a:gd name="T35" fmla="*/ 6379 h 10312"/>
                <a:gd name="T36" fmla="*/ 305 w 543"/>
                <a:gd name="T37" fmla="*/ 6312 h 10312"/>
                <a:gd name="T38" fmla="*/ 305 w 543"/>
                <a:gd name="T39" fmla="*/ 6312 h 10312"/>
                <a:gd name="T40" fmla="*/ 238 w 543"/>
                <a:gd name="T41" fmla="*/ 6045 h 10312"/>
                <a:gd name="T42" fmla="*/ 238 w 543"/>
                <a:gd name="T43" fmla="*/ 5579 h 10312"/>
                <a:gd name="T44" fmla="*/ 305 w 543"/>
                <a:gd name="T45" fmla="*/ 5312 h 10312"/>
                <a:gd name="T46" fmla="*/ 305 w 543"/>
                <a:gd name="T47" fmla="*/ 5245 h 10312"/>
                <a:gd name="T48" fmla="*/ 305 w 543"/>
                <a:gd name="T49" fmla="*/ 5245 h 10312"/>
                <a:gd name="T50" fmla="*/ 238 w 543"/>
                <a:gd name="T51" fmla="*/ 4979 h 10312"/>
                <a:gd name="T52" fmla="*/ 238 w 543"/>
                <a:gd name="T53" fmla="*/ 4512 h 10312"/>
                <a:gd name="T54" fmla="*/ 305 w 543"/>
                <a:gd name="T55" fmla="*/ 4245 h 10312"/>
                <a:gd name="T56" fmla="*/ 305 w 543"/>
                <a:gd name="T57" fmla="*/ 4179 h 10312"/>
                <a:gd name="T58" fmla="*/ 305 w 543"/>
                <a:gd name="T59" fmla="*/ 4179 h 10312"/>
                <a:gd name="T60" fmla="*/ 238 w 543"/>
                <a:gd name="T61" fmla="*/ 3912 h 10312"/>
                <a:gd name="T62" fmla="*/ 238 w 543"/>
                <a:gd name="T63" fmla="*/ 3445 h 10312"/>
                <a:gd name="T64" fmla="*/ 305 w 543"/>
                <a:gd name="T65" fmla="*/ 3179 h 10312"/>
                <a:gd name="T66" fmla="*/ 305 w 543"/>
                <a:gd name="T67" fmla="*/ 3112 h 10312"/>
                <a:gd name="T68" fmla="*/ 305 w 543"/>
                <a:gd name="T69" fmla="*/ 3112 h 10312"/>
                <a:gd name="T70" fmla="*/ 238 w 543"/>
                <a:gd name="T71" fmla="*/ 2845 h 10312"/>
                <a:gd name="T72" fmla="*/ 238 w 543"/>
                <a:gd name="T73" fmla="*/ 2379 h 10312"/>
                <a:gd name="T74" fmla="*/ 305 w 543"/>
                <a:gd name="T75" fmla="*/ 2112 h 10312"/>
                <a:gd name="T76" fmla="*/ 305 w 543"/>
                <a:gd name="T77" fmla="*/ 2045 h 10312"/>
                <a:gd name="T78" fmla="*/ 305 w 543"/>
                <a:gd name="T79" fmla="*/ 2045 h 10312"/>
                <a:gd name="T80" fmla="*/ 238 w 543"/>
                <a:gd name="T81" fmla="*/ 1779 h 10312"/>
                <a:gd name="T82" fmla="*/ 238 w 543"/>
                <a:gd name="T83" fmla="*/ 1312 h 10312"/>
                <a:gd name="T84" fmla="*/ 305 w 543"/>
                <a:gd name="T85" fmla="*/ 1045 h 10312"/>
                <a:gd name="T86" fmla="*/ 305 w 543"/>
                <a:gd name="T87" fmla="*/ 979 h 10312"/>
                <a:gd name="T88" fmla="*/ 305 w 543"/>
                <a:gd name="T89" fmla="*/ 979 h 10312"/>
                <a:gd name="T90" fmla="*/ 238 w 543"/>
                <a:gd name="T91" fmla="*/ 712 h 10312"/>
                <a:gd name="T92" fmla="*/ 238 w 543"/>
                <a:gd name="T93" fmla="*/ 245 h 10312"/>
                <a:gd name="T94" fmla="*/ 305 w 543"/>
                <a:gd name="T95" fmla="*/ 67 h 10312"/>
                <a:gd name="T96" fmla="*/ 534 w 543"/>
                <a:gd name="T97" fmla="*/ 450 h 10312"/>
                <a:gd name="T98" fmla="*/ 67 w 543"/>
                <a:gd name="T99" fmla="*/ 483 h 10312"/>
                <a:gd name="T100" fmla="*/ 522 w 543"/>
                <a:gd name="T101" fmla="*/ 495 h 10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3" h="10312">
                  <a:moveTo>
                    <a:pt x="305" y="10312"/>
                  </a:moveTo>
                  <a:lnTo>
                    <a:pt x="305" y="10112"/>
                  </a:lnTo>
                  <a:lnTo>
                    <a:pt x="238" y="10112"/>
                  </a:lnTo>
                  <a:lnTo>
                    <a:pt x="238" y="10312"/>
                  </a:lnTo>
                  <a:lnTo>
                    <a:pt x="305" y="10312"/>
                  </a:lnTo>
                  <a:close/>
                  <a:moveTo>
                    <a:pt x="305" y="10045"/>
                  </a:moveTo>
                  <a:lnTo>
                    <a:pt x="305" y="9845"/>
                  </a:lnTo>
                  <a:lnTo>
                    <a:pt x="238" y="9845"/>
                  </a:lnTo>
                  <a:lnTo>
                    <a:pt x="238" y="10045"/>
                  </a:lnTo>
                  <a:lnTo>
                    <a:pt x="305" y="10045"/>
                  </a:lnTo>
                  <a:close/>
                  <a:moveTo>
                    <a:pt x="305" y="9779"/>
                  </a:moveTo>
                  <a:lnTo>
                    <a:pt x="305" y="9579"/>
                  </a:lnTo>
                  <a:lnTo>
                    <a:pt x="238" y="9579"/>
                  </a:lnTo>
                  <a:lnTo>
                    <a:pt x="238" y="9779"/>
                  </a:lnTo>
                  <a:lnTo>
                    <a:pt x="305" y="9779"/>
                  </a:lnTo>
                  <a:close/>
                  <a:moveTo>
                    <a:pt x="305" y="9512"/>
                  </a:moveTo>
                  <a:lnTo>
                    <a:pt x="305" y="9312"/>
                  </a:lnTo>
                  <a:lnTo>
                    <a:pt x="238" y="9312"/>
                  </a:lnTo>
                  <a:lnTo>
                    <a:pt x="238" y="9512"/>
                  </a:lnTo>
                  <a:lnTo>
                    <a:pt x="305" y="9512"/>
                  </a:lnTo>
                  <a:close/>
                  <a:moveTo>
                    <a:pt x="305" y="9245"/>
                  </a:moveTo>
                  <a:lnTo>
                    <a:pt x="305" y="9045"/>
                  </a:lnTo>
                  <a:lnTo>
                    <a:pt x="238" y="9045"/>
                  </a:lnTo>
                  <a:lnTo>
                    <a:pt x="238" y="9245"/>
                  </a:lnTo>
                  <a:lnTo>
                    <a:pt x="305" y="9245"/>
                  </a:lnTo>
                  <a:close/>
                  <a:moveTo>
                    <a:pt x="305" y="8979"/>
                  </a:moveTo>
                  <a:lnTo>
                    <a:pt x="305" y="8779"/>
                  </a:lnTo>
                  <a:lnTo>
                    <a:pt x="238" y="8779"/>
                  </a:lnTo>
                  <a:lnTo>
                    <a:pt x="238" y="8979"/>
                  </a:lnTo>
                  <a:lnTo>
                    <a:pt x="305" y="8979"/>
                  </a:lnTo>
                  <a:close/>
                  <a:moveTo>
                    <a:pt x="305" y="8712"/>
                  </a:moveTo>
                  <a:lnTo>
                    <a:pt x="305" y="8512"/>
                  </a:lnTo>
                  <a:lnTo>
                    <a:pt x="238" y="8512"/>
                  </a:lnTo>
                  <a:lnTo>
                    <a:pt x="238" y="8712"/>
                  </a:lnTo>
                  <a:lnTo>
                    <a:pt x="305" y="8712"/>
                  </a:lnTo>
                  <a:close/>
                  <a:moveTo>
                    <a:pt x="305" y="8445"/>
                  </a:moveTo>
                  <a:lnTo>
                    <a:pt x="305" y="8245"/>
                  </a:lnTo>
                  <a:lnTo>
                    <a:pt x="238" y="8245"/>
                  </a:lnTo>
                  <a:lnTo>
                    <a:pt x="238" y="8445"/>
                  </a:lnTo>
                  <a:lnTo>
                    <a:pt x="305" y="8445"/>
                  </a:lnTo>
                  <a:close/>
                  <a:moveTo>
                    <a:pt x="305" y="8179"/>
                  </a:moveTo>
                  <a:lnTo>
                    <a:pt x="305" y="7979"/>
                  </a:lnTo>
                  <a:lnTo>
                    <a:pt x="238" y="7979"/>
                  </a:lnTo>
                  <a:lnTo>
                    <a:pt x="238" y="8179"/>
                  </a:lnTo>
                  <a:lnTo>
                    <a:pt x="305" y="8179"/>
                  </a:lnTo>
                  <a:close/>
                  <a:moveTo>
                    <a:pt x="305" y="7912"/>
                  </a:moveTo>
                  <a:lnTo>
                    <a:pt x="305" y="7712"/>
                  </a:lnTo>
                  <a:lnTo>
                    <a:pt x="238" y="7712"/>
                  </a:lnTo>
                  <a:lnTo>
                    <a:pt x="238" y="7912"/>
                  </a:lnTo>
                  <a:lnTo>
                    <a:pt x="305" y="7912"/>
                  </a:lnTo>
                  <a:close/>
                  <a:moveTo>
                    <a:pt x="305" y="7645"/>
                  </a:moveTo>
                  <a:lnTo>
                    <a:pt x="305" y="7445"/>
                  </a:lnTo>
                  <a:lnTo>
                    <a:pt x="238" y="7445"/>
                  </a:lnTo>
                  <a:lnTo>
                    <a:pt x="238" y="7645"/>
                  </a:lnTo>
                  <a:lnTo>
                    <a:pt x="305" y="7645"/>
                  </a:lnTo>
                  <a:close/>
                  <a:moveTo>
                    <a:pt x="305" y="7379"/>
                  </a:moveTo>
                  <a:lnTo>
                    <a:pt x="305" y="7179"/>
                  </a:lnTo>
                  <a:lnTo>
                    <a:pt x="238" y="7179"/>
                  </a:lnTo>
                  <a:lnTo>
                    <a:pt x="238" y="7379"/>
                  </a:lnTo>
                  <a:lnTo>
                    <a:pt x="305" y="7379"/>
                  </a:lnTo>
                  <a:close/>
                  <a:moveTo>
                    <a:pt x="305" y="7112"/>
                  </a:moveTo>
                  <a:lnTo>
                    <a:pt x="305" y="6912"/>
                  </a:lnTo>
                  <a:lnTo>
                    <a:pt x="238" y="6912"/>
                  </a:lnTo>
                  <a:lnTo>
                    <a:pt x="238" y="7112"/>
                  </a:lnTo>
                  <a:lnTo>
                    <a:pt x="305" y="7112"/>
                  </a:lnTo>
                  <a:close/>
                  <a:moveTo>
                    <a:pt x="305" y="6845"/>
                  </a:moveTo>
                  <a:lnTo>
                    <a:pt x="305" y="6645"/>
                  </a:lnTo>
                  <a:lnTo>
                    <a:pt x="238" y="6645"/>
                  </a:lnTo>
                  <a:lnTo>
                    <a:pt x="238" y="6845"/>
                  </a:lnTo>
                  <a:lnTo>
                    <a:pt x="305" y="6845"/>
                  </a:lnTo>
                  <a:close/>
                  <a:moveTo>
                    <a:pt x="305" y="6579"/>
                  </a:moveTo>
                  <a:lnTo>
                    <a:pt x="305" y="6379"/>
                  </a:lnTo>
                  <a:lnTo>
                    <a:pt x="238" y="6379"/>
                  </a:lnTo>
                  <a:lnTo>
                    <a:pt x="238" y="6579"/>
                  </a:lnTo>
                  <a:lnTo>
                    <a:pt x="305" y="6579"/>
                  </a:lnTo>
                  <a:close/>
                  <a:moveTo>
                    <a:pt x="305" y="6312"/>
                  </a:moveTo>
                  <a:lnTo>
                    <a:pt x="305" y="6112"/>
                  </a:lnTo>
                  <a:lnTo>
                    <a:pt x="238" y="6112"/>
                  </a:lnTo>
                  <a:lnTo>
                    <a:pt x="238" y="6312"/>
                  </a:lnTo>
                  <a:lnTo>
                    <a:pt x="305" y="6312"/>
                  </a:lnTo>
                  <a:close/>
                  <a:moveTo>
                    <a:pt x="305" y="6045"/>
                  </a:moveTo>
                  <a:lnTo>
                    <a:pt x="305" y="5845"/>
                  </a:lnTo>
                  <a:lnTo>
                    <a:pt x="238" y="5845"/>
                  </a:lnTo>
                  <a:lnTo>
                    <a:pt x="238" y="6045"/>
                  </a:lnTo>
                  <a:lnTo>
                    <a:pt x="305" y="6045"/>
                  </a:lnTo>
                  <a:close/>
                  <a:moveTo>
                    <a:pt x="305" y="5779"/>
                  </a:moveTo>
                  <a:lnTo>
                    <a:pt x="305" y="5579"/>
                  </a:lnTo>
                  <a:lnTo>
                    <a:pt x="238" y="5579"/>
                  </a:lnTo>
                  <a:lnTo>
                    <a:pt x="238" y="5779"/>
                  </a:lnTo>
                  <a:lnTo>
                    <a:pt x="305" y="5779"/>
                  </a:lnTo>
                  <a:close/>
                  <a:moveTo>
                    <a:pt x="305" y="5512"/>
                  </a:moveTo>
                  <a:lnTo>
                    <a:pt x="305" y="5312"/>
                  </a:lnTo>
                  <a:lnTo>
                    <a:pt x="238" y="5312"/>
                  </a:lnTo>
                  <a:lnTo>
                    <a:pt x="238" y="5512"/>
                  </a:lnTo>
                  <a:lnTo>
                    <a:pt x="305" y="5512"/>
                  </a:lnTo>
                  <a:close/>
                  <a:moveTo>
                    <a:pt x="305" y="5245"/>
                  </a:moveTo>
                  <a:lnTo>
                    <a:pt x="305" y="5045"/>
                  </a:lnTo>
                  <a:lnTo>
                    <a:pt x="238" y="5045"/>
                  </a:lnTo>
                  <a:lnTo>
                    <a:pt x="238" y="5245"/>
                  </a:lnTo>
                  <a:lnTo>
                    <a:pt x="305" y="5245"/>
                  </a:lnTo>
                  <a:close/>
                  <a:moveTo>
                    <a:pt x="305" y="4979"/>
                  </a:moveTo>
                  <a:lnTo>
                    <a:pt x="305" y="4779"/>
                  </a:lnTo>
                  <a:lnTo>
                    <a:pt x="238" y="4779"/>
                  </a:lnTo>
                  <a:lnTo>
                    <a:pt x="238" y="4979"/>
                  </a:lnTo>
                  <a:lnTo>
                    <a:pt x="305" y="4979"/>
                  </a:lnTo>
                  <a:close/>
                  <a:moveTo>
                    <a:pt x="305" y="4712"/>
                  </a:moveTo>
                  <a:lnTo>
                    <a:pt x="305" y="4512"/>
                  </a:lnTo>
                  <a:lnTo>
                    <a:pt x="238" y="4512"/>
                  </a:lnTo>
                  <a:lnTo>
                    <a:pt x="238" y="4712"/>
                  </a:lnTo>
                  <a:lnTo>
                    <a:pt x="305" y="4712"/>
                  </a:lnTo>
                  <a:close/>
                  <a:moveTo>
                    <a:pt x="305" y="4445"/>
                  </a:moveTo>
                  <a:lnTo>
                    <a:pt x="305" y="4245"/>
                  </a:lnTo>
                  <a:lnTo>
                    <a:pt x="238" y="4245"/>
                  </a:lnTo>
                  <a:lnTo>
                    <a:pt x="238" y="4445"/>
                  </a:lnTo>
                  <a:lnTo>
                    <a:pt x="305" y="4445"/>
                  </a:lnTo>
                  <a:close/>
                  <a:moveTo>
                    <a:pt x="305" y="4179"/>
                  </a:moveTo>
                  <a:lnTo>
                    <a:pt x="305" y="3979"/>
                  </a:lnTo>
                  <a:lnTo>
                    <a:pt x="238" y="3979"/>
                  </a:lnTo>
                  <a:lnTo>
                    <a:pt x="238" y="4179"/>
                  </a:lnTo>
                  <a:lnTo>
                    <a:pt x="305" y="4179"/>
                  </a:lnTo>
                  <a:close/>
                  <a:moveTo>
                    <a:pt x="305" y="3912"/>
                  </a:moveTo>
                  <a:lnTo>
                    <a:pt x="305" y="3712"/>
                  </a:lnTo>
                  <a:lnTo>
                    <a:pt x="238" y="3712"/>
                  </a:lnTo>
                  <a:lnTo>
                    <a:pt x="238" y="3912"/>
                  </a:lnTo>
                  <a:lnTo>
                    <a:pt x="305" y="3912"/>
                  </a:lnTo>
                  <a:close/>
                  <a:moveTo>
                    <a:pt x="305" y="3645"/>
                  </a:moveTo>
                  <a:lnTo>
                    <a:pt x="305" y="3445"/>
                  </a:lnTo>
                  <a:lnTo>
                    <a:pt x="238" y="3445"/>
                  </a:lnTo>
                  <a:lnTo>
                    <a:pt x="238" y="3645"/>
                  </a:lnTo>
                  <a:lnTo>
                    <a:pt x="305" y="3645"/>
                  </a:lnTo>
                  <a:close/>
                  <a:moveTo>
                    <a:pt x="305" y="3379"/>
                  </a:moveTo>
                  <a:lnTo>
                    <a:pt x="305" y="3179"/>
                  </a:lnTo>
                  <a:lnTo>
                    <a:pt x="238" y="3179"/>
                  </a:lnTo>
                  <a:lnTo>
                    <a:pt x="238" y="3379"/>
                  </a:lnTo>
                  <a:lnTo>
                    <a:pt x="305" y="3379"/>
                  </a:lnTo>
                  <a:close/>
                  <a:moveTo>
                    <a:pt x="305" y="3112"/>
                  </a:moveTo>
                  <a:lnTo>
                    <a:pt x="305" y="2912"/>
                  </a:lnTo>
                  <a:lnTo>
                    <a:pt x="238" y="2912"/>
                  </a:lnTo>
                  <a:lnTo>
                    <a:pt x="238" y="3112"/>
                  </a:lnTo>
                  <a:lnTo>
                    <a:pt x="305" y="3112"/>
                  </a:lnTo>
                  <a:close/>
                  <a:moveTo>
                    <a:pt x="305" y="2845"/>
                  </a:moveTo>
                  <a:lnTo>
                    <a:pt x="305" y="2645"/>
                  </a:lnTo>
                  <a:lnTo>
                    <a:pt x="238" y="2645"/>
                  </a:lnTo>
                  <a:lnTo>
                    <a:pt x="238" y="2845"/>
                  </a:lnTo>
                  <a:lnTo>
                    <a:pt x="305" y="2845"/>
                  </a:lnTo>
                  <a:close/>
                  <a:moveTo>
                    <a:pt x="305" y="2579"/>
                  </a:moveTo>
                  <a:lnTo>
                    <a:pt x="305" y="2379"/>
                  </a:lnTo>
                  <a:lnTo>
                    <a:pt x="238" y="2379"/>
                  </a:lnTo>
                  <a:lnTo>
                    <a:pt x="238" y="2579"/>
                  </a:lnTo>
                  <a:lnTo>
                    <a:pt x="305" y="2579"/>
                  </a:lnTo>
                  <a:close/>
                  <a:moveTo>
                    <a:pt x="305" y="2312"/>
                  </a:moveTo>
                  <a:lnTo>
                    <a:pt x="305" y="2112"/>
                  </a:lnTo>
                  <a:lnTo>
                    <a:pt x="238" y="2112"/>
                  </a:lnTo>
                  <a:lnTo>
                    <a:pt x="238" y="2312"/>
                  </a:lnTo>
                  <a:lnTo>
                    <a:pt x="305" y="2312"/>
                  </a:lnTo>
                  <a:close/>
                  <a:moveTo>
                    <a:pt x="305" y="2045"/>
                  </a:moveTo>
                  <a:lnTo>
                    <a:pt x="305" y="1845"/>
                  </a:lnTo>
                  <a:lnTo>
                    <a:pt x="238" y="1845"/>
                  </a:lnTo>
                  <a:lnTo>
                    <a:pt x="238" y="2045"/>
                  </a:lnTo>
                  <a:lnTo>
                    <a:pt x="305" y="2045"/>
                  </a:lnTo>
                  <a:close/>
                  <a:moveTo>
                    <a:pt x="305" y="1779"/>
                  </a:moveTo>
                  <a:lnTo>
                    <a:pt x="305" y="1579"/>
                  </a:lnTo>
                  <a:lnTo>
                    <a:pt x="238" y="1579"/>
                  </a:lnTo>
                  <a:lnTo>
                    <a:pt x="238" y="1779"/>
                  </a:lnTo>
                  <a:lnTo>
                    <a:pt x="305" y="1779"/>
                  </a:lnTo>
                  <a:close/>
                  <a:moveTo>
                    <a:pt x="305" y="1512"/>
                  </a:moveTo>
                  <a:lnTo>
                    <a:pt x="305" y="1312"/>
                  </a:lnTo>
                  <a:lnTo>
                    <a:pt x="238" y="1312"/>
                  </a:lnTo>
                  <a:lnTo>
                    <a:pt x="238" y="1512"/>
                  </a:lnTo>
                  <a:lnTo>
                    <a:pt x="305" y="1512"/>
                  </a:lnTo>
                  <a:close/>
                  <a:moveTo>
                    <a:pt x="305" y="1245"/>
                  </a:moveTo>
                  <a:lnTo>
                    <a:pt x="305" y="1045"/>
                  </a:lnTo>
                  <a:lnTo>
                    <a:pt x="238" y="1045"/>
                  </a:lnTo>
                  <a:lnTo>
                    <a:pt x="238" y="1245"/>
                  </a:lnTo>
                  <a:lnTo>
                    <a:pt x="305" y="1245"/>
                  </a:lnTo>
                  <a:close/>
                  <a:moveTo>
                    <a:pt x="305" y="979"/>
                  </a:moveTo>
                  <a:lnTo>
                    <a:pt x="305" y="779"/>
                  </a:lnTo>
                  <a:lnTo>
                    <a:pt x="238" y="779"/>
                  </a:lnTo>
                  <a:lnTo>
                    <a:pt x="238" y="979"/>
                  </a:lnTo>
                  <a:lnTo>
                    <a:pt x="305" y="979"/>
                  </a:lnTo>
                  <a:close/>
                  <a:moveTo>
                    <a:pt x="305" y="712"/>
                  </a:moveTo>
                  <a:lnTo>
                    <a:pt x="305" y="512"/>
                  </a:lnTo>
                  <a:lnTo>
                    <a:pt x="238" y="512"/>
                  </a:lnTo>
                  <a:lnTo>
                    <a:pt x="238" y="712"/>
                  </a:lnTo>
                  <a:lnTo>
                    <a:pt x="305" y="712"/>
                  </a:lnTo>
                  <a:close/>
                  <a:moveTo>
                    <a:pt x="305" y="445"/>
                  </a:moveTo>
                  <a:lnTo>
                    <a:pt x="305" y="245"/>
                  </a:lnTo>
                  <a:lnTo>
                    <a:pt x="238" y="245"/>
                  </a:lnTo>
                  <a:lnTo>
                    <a:pt x="238" y="445"/>
                  </a:lnTo>
                  <a:lnTo>
                    <a:pt x="305" y="445"/>
                  </a:lnTo>
                  <a:close/>
                  <a:moveTo>
                    <a:pt x="305" y="179"/>
                  </a:moveTo>
                  <a:lnTo>
                    <a:pt x="305" y="67"/>
                  </a:lnTo>
                  <a:lnTo>
                    <a:pt x="238" y="67"/>
                  </a:lnTo>
                  <a:lnTo>
                    <a:pt x="238" y="179"/>
                  </a:lnTo>
                  <a:lnTo>
                    <a:pt x="305" y="179"/>
                  </a:lnTo>
                  <a:close/>
                  <a:moveTo>
                    <a:pt x="534" y="450"/>
                  </a:moveTo>
                  <a:lnTo>
                    <a:pt x="271" y="0"/>
                  </a:lnTo>
                  <a:lnTo>
                    <a:pt x="9" y="450"/>
                  </a:lnTo>
                  <a:cubicBezTo>
                    <a:pt x="0" y="466"/>
                    <a:pt x="5" y="486"/>
                    <a:pt x="21" y="495"/>
                  </a:cubicBezTo>
                  <a:cubicBezTo>
                    <a:pt x="37" y="505"/>
                    <a:pt x="58" y="499"/>
                    <a:pt x="67" y="483"/>
                  </a:cubicBezTo>
                  <a:lnTo>
                    <a:pt x="300" y="83"/>
                  </a:lnTo>
                  <a:lnTo>
                    <a:pt x="243" y="83"/>
                  </a:lnTo>
                  <a:lnTo>
                    <a:pt x="476" y="483"/>
                  </a:lnTo>
                  <a:cubicBezTo>
                    <a:pt x="485" y="499"/>
                    <a:pt x="506" y="505"/>
                    <a:pt x="522" y="495"/>
                  </a:cubicBezTo>
                  <a:cubicBezTo>
                    <a:pt x="537" y="486"/>
                    <a:pt x="543" y="466"/>
                    <a:pt x="534" y="45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93" name="Freeform 88">
            <a:extLst>
              <a:ext uri="{FF2B5EF4-FFF2-40B4-BE49-F238E27FC236}">
                <a16:creationId xmlns:a16="http://schemas.microsoft.com/office/drawing/2014/main" xmlns="" id="{1D1E40D9-B994-3835-F7F3-9D88CD0E025D}"/>
              </a:ext>
            </a:extLst>
          </p:cNvPr>
          <p:cNvSpPr>
            <a:spLocks/>
          </p:cNvSpPr>
          <p:nvPr/>
        </p:nvSpPr>
        <p:spPr bwMode="auto">
          <a:xfrm>
            <a:off x="3754232" y="2792926"/>
            <a:ext cx="1728788" cy="1082675"/>
          </a:xfrm>
          <a:custGeom>
            <a:avLst/>
            <a:gdLst>
              <a:gd name="T0" fmla="*/ 0 w 757"/>
              <a:gd name="T1" fmla="*/ 682 h 682"/>
              <a:gd name="T2" fmla="*/ 170 w 757"/>
              <a:gd name="T3" fmla="*/ 0 h 682"/>
              <a:gd name="T4" fmla="*/ 587 w 757"/>
              <a:gd name="T5" fmla="*/ 0 h 682"/>
              <a:gd name="T6" fmla="*/ 757 w 757"/>
              <a:gd name="T7" fmla="*/ 682 h 682"/>
              <a:gd name="T8" fmla="*/ 0 w 757"/>
              <a:gd name="T9" fmla="*/ 68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682">
                <a:moveTo>
                  <a:pt x="0" y="682"/>
                </a:moveTo>
                <a:lnTo>
                  <a:pt x="170" y="0"/>
                </a:lnTo>
                <a:lnTo>
                  <a:pt x="587" y="0"/>
                </a:lnTo>
                <a:lnTo>
                  <a:pt x="757" y="682"/>
                </a:lnTo>
                <a:lnTo>
                  <a:pt x="0" y="682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noFill/>
            </a:endParaRPr>
          </a:p>
        </p:txBody>
      </p:sp>
      <p:sp>
        <p:nvSpPr>
          <p:cNvPr id="194" name="Rectangle 75">
            <a:extLst>
              <a:ext uri="{FF2B5EF4-FFF2-40B4-BE49-F238E27FC236}">
                <a16:creationId xmlns:a16="http://schemas.microsoft.com/office/drawing/2014/main" xmlns="" id="{6BED4519-8F72-B9E6-A063-D853A7040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808" y="3642239"/>
            <a:ext cx="9652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 real señal CH25KHz</a:t>
            </a: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75">
            <a:extLst>
              <a:ext uri="{FF2B5EF4-FFF2-40B4-BE49-F238E27FC236}">
                <a16:creationId xmlns:a16="http://schemas.microsoft.com/office/drawing/2014/main" xmlns="" id="{2B996A55-FAE3-DC87-B5D1-A0F6EAF2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076" y="3451609"/>
            <a:ext cx="9652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 real señal CH8,33KHz</a:t>
            </a: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6" name="16 Conector recto de flecha">
            <a:extLst>
              <a:ext uri="{FF2B5EF4-FFF2-40B4-BE49-F238E27FC236}">
                <a16:creationId xmlns:a16="http://schemas.microsoft.com/office/drawing/2014/main" xmlns="" id="{B869AC50-8430-E8FB-ABE6-835426D620B9}"/>
              </a:ext>
            </a:extLst>
          </p:cNvPr>
          <p:cNvCxnSpPr>
            <a:cxnSpLocks/>
          </p:cNvCxnSpPr>
          <p:nvPr/>
        </p:nvCxnSpPr>
        <p:spPr>
          <a:xfrm flipH="1">
            <a:off x="4109039" y="3510046"/>
            <a:ext cx="141288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16 Conector recto de flecha">
            <a:extLst>
              <a:ext uri="{FF2B5EF4-FFF2-40B4-BE49-F238E27FC236}">
                <a16:creationId xmlns:a16="http://schemas.microsoft.com/office/drawing/2014/main" xmlns="" id="{8D3F8941-13A9-CB09-72E5-9AD9003A2E64}"/>
              </a:ext>
            </a:extLst>
          </p:cNvPr>
          <p:cNvCxnSpPr>
            <a:cxnSpLocks/>
          </p:cNvCxnSpPr>
          <p:nvPr/>
        </p:nvCxnSpPr>
        <p:spPr>
          <a:xfrm flipH="1">
            <a:off x="3830226" y="3695556"/>
            <a:ext cx="442548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6 Conector recto de flecha">
            <a:extLst>
              <a:ext uri="{FF2B5EF4-FFF2-40B4-BE49-F238E27FC236}">
                <a16:creationId xmlns:a16="http://schemas.microsoft.com/office/drawing/2014/main" xmlns="" id="{442E7EA7-B46E-9C64-97F8-DCD81694B4DF}"/>
              </a:ext>
            </a:extLst>
          </p:cNvPr>
          <p:cNvCxnSpPr>
            <a:cxnSpLocks/>
          </p:cNvCxnSpPr>
          <p:nvPr/>
        </p:nvCxnSpPr>
        <p:spPr>
          <a:xfrm>
            <a:off x="5005976" y="3695556"/>
            <a:ext cx="404813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6 Conector recto de flecha">
            <a:extLst>
              <a:ext uri="{FF2B5EF4-FFF2-40B4-BE49-F238E27FC236}">
                <a16:creationId xmlns:a16="http://schemas.microsoft.com/office/drawing/2014/main" xmlns="" id="{CC98E284-7127-020C-5D0D-739127F3FE6B}"/>
              </a:ext>
            </a:extLst>
          </p:cNvPr>
          <p:cNvCxnSpPr>
            <a:cxnSpLocks/>
          </p:cNvCxnSpPr>
          <p:nvPr/>
        </p:nvCxnSpPr>
        <p:spPr>
          <a:xfrm>
            <a:off x="5029788" y="3509017"/>
            <a:ext cx="111125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reeform 80">
            <a:extLst>
              <a:ext uri="{FF2B5EF4-FFF2-40B4-BE49-F238E27FC236}">
                <a16:creationId xmlns:a16="http://schemas.microsoft.com/office/drawing/2014/main" xmlns="" id="{608171CB-BC8F-187B-6BB8-3442033A4955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3204164" y="2484157"/>
            <a:ext cx="617538" cy="69850"/>
          </a:xfrm>
          <a:custGeom>
            <a:avLst/>
            <a:gdLst>
              <a:gd name="T0" fmla="*/ 100 w 2428"/>
              <a:gd name="T1" fmla="*/ 119 h 271"/>
              <a:gd name="T2" fmla="*/ 0 w 2428"/>
              <a:gd name="T3" fmla="*/ 152 h 271"/>
              <a:gd name="T4" fmla="*/ 134 w 2428"/>
              <a:gd name="T5" fmla="*/ 119 h 271"/>
              <a:gd name="T6" fmla="*/ 234 w 2428"/>
              <a:gd name="T7" fmla="*/ 152 h 271"/>
              <a:gd name="T8" fmla="*/ 134 w 2428"/>
              <a:gd name="T9" fmla="*/ 119 h 271"/>
              <a:gd name="T10" fmla="*/ 367 w 2428"/>
              <a:gd name="T11" fmla="*/ 119 h 271"/>
              <a:gd name="T12" fmla="*/ 267 w 2428"/>
              <a:gd name="T13" fmla="*/ 152 h 271"/>
              <a:gd name="T14" fmla="*/ 400 w 2428"/>
              <a:gd name="T15" fmla="*/ 119 h 271"/>
              <a:gd name="T16" fmla="*/ 500 w 2428"/>
              <a:gd name="T17" fmla="*/ 152 h 271"/>
              <a:gd name="T18" fmla="*/ 400 w 2428"/>
              <a:gd name="T19" fmla="*/ 119 h 271"/>
              <a:gd name="T20" fmla="*/ 634 w 2428"/>
              <a:gd name="T21" fmla="*/ 119 h 271"/>
              <a:gd name="T22" fmla="*/ 534 w 2428"/>
              <a:gd name="T23" fmla="*/ 152 h 271"/>
              <a:gd name="T24" fmla="*/ 667 w 2428"/>
              <a:gd name="T25" fmla="*/ 119 h 271"/>
              <a:gd name="T26" fmla="*/ 767 w 2428"/>
              <a:gd name="T27" fmla="*/ 152 h 271"/>
              <a:gd name="T28" fmla="*/ 667 w 2428"/>
              <a:gd name="T29" fmla="*/ 119 h 271"/>
              <a:gd name="T30" fmla="*/ 900 w 2428"/>
              <a:gd name="T31" fmla="*/ 119 h 271"/>
              <a:gd name="T32" fmla="*/ 800 w 2428"/>
              <a:gd name="T33" fmla="*/ 152 h 271"/>
              <a:gd name="T34" fmla="*/ 934 w 2428"/>
              <a:gd name="T35" fmla="*/ 119 h 271"/>
              <a:gd name="T36" fmla="*/ 1034 w 2428"/>
              <a:gd name="T37" fmla="*/ 152 h 271"/>
              <a:gd name="T38" fmla="*/ 934 w 2428"/>
              <a:gd name="T39" fmla="*/ 119 h 271"/>
              <a:gd name="T40" fmla="*/ 1167 w 2428"/>
              <a:gd name="T41" fmla="*/ 119 h 271"/>
              <a:gd name="T42" fmla="*/ 1067 w 2428"/>
              <a:gd name="T43" fmla="*/ 152 h 271"/>
              <a:gd name="T44" fmla="*/ 1200 w 2428"/>
              <a:gd name="T45" fmla="*/ 119 h 271"/>
              <a:gd name="T46" fmla="*/ 1300 w 2428"/>
              <a:gd name="T47" fmla="*/ 152 h 271"/>
              <a:gd name="T48" fmla="*/ 1200 w 2428"/>
              <a:gd name="T49" fmla="*/ 119 h 271"/>
              <a:gd name="T50" fmla="*/ 1434 w 2428"/>
              <a:gd name="T51" fmla="*/ 119 h 271"/>
              <a:gd name="T52" fmla="*/ 1334 w 2428"/>
              <a:gd name="T53" fmla="*/ 152 h 271"/>
              <a:gd name="T54" fmla="*/ 1467 w 2428"/>
              <a:gd name="T55" fmla="*/ 119 h 271"/>
              <a:gd name="T56" fmla="*/ 1567 w 2428"/>
              <a:gd name="T57" fmla="*/ 152 h 271"/>
              <a:gd name="T58" fmla="*/ 1467 w 2428"/>
              <a:gd name="T59" fmla="*/ 119 h 271"/>
              <a:gd name="T60" fmla="*/ 1700 w 2428"/>
              <a:gd name="T61" fmla="*/ 119 h 271"/>
              <a:gd name="T62" fmla="*/ 1600 w 2428"/>
              <a:gd name="T63" fmla="*/ 152 h 271"/>
              <a:gd name="T64" fmla="*/ 1734 w 2428"/>
              <a:gd name="T65" fmla="*/ 119 h 271"/>
              <a:gd name="T66" fmla="*/ 1834 w 2428"/>
              <a:gd name="T67" fmla="*/ 152 h 271"/>
              <a:gd name="T68" fmla="*/ 1734 w 2428"/>
              <a:gd name="T69" fmla="*/ 119 h 271"/>
              <a:gd name="T70" fmla="*/ 1967 w 2428"/>
              <a:gd name="T71" fmla="*/ 119 h 271"/>
              <a:gd name="T72" fmla="*/ 1867 w 2428"/>
              <a:gd name="T73" fmla="*/ 152 h 271"/>
              <a:gd name="T74" fmla="*/ 2000 w 2428"/>
              <a:gd name="T75" fmla="*/ 119 h 271"/>
              <a:gd name="T76" fmla="*/ 2100 w 2428"/>
              <a:gd name="T77" fmla="*/ 152 h 271"/>
              <a:gd name="T78" fmla="*/ 2000 w 2428"/>
              <a:gd name="T79" fmla="*/ 119 h 271"/>
              <a:gd name="T80" fmla="*/ 2234 w 2428"/>
              <a:gd name="T81" fmla="*/ 119 h 271"/>
              <a:gd name="T82" fmla="*/ 2134 w 2428"/>
              <a:gd name="T83" fmla="*/ 152 h 271"/>
              <a:gd name="T84" fmla="*/ 2267 w 2428"/>
              <a:gd name="T85" fmla="*/ 119 h 271"/>
              <a:gd name="T86" fmla="*/ 2367 w 2428"/>
              <a:gd name="T87" fmla="*/ 152 h 271"/>
              <a:gd name="T88" fmla="*/ 2267 w 2428"/>
              <a:gd name="T89" fmla="*/ 119 h 271"/>
              <a:gd name="T90" fmla="*/ 2428 w 2428"/>
              <a:gd name="T91" fmla="*/ 135 h 271"/>
              <a:gd name="T92" fmla="*/ 2180 w 2428"/>
              <a:gd name="T93" fmla="*/ 261 h 271"/>
              <a:gd name="T94" fmla="*/ 2386 w 2428"/>
              <a:gd name="T95" fmla="*/ 121 h 271"/>
              <a:gd name="T96" fmla="*/ 2186 w 2428"/>
              <a:gd name="T97" fmla="*/ 33 h 271"/>
              <a:gd name="T98" fmla="*/ 2203 w 2428"/>
              <a:gd name="T99" fmla="*/ 4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8" h="271">
                <a:moveTo>
                  <a:pt x="0" y="119"/>
                </a:moveTo>
                <a:lnTo>
                  <a:pt x="100" y="119"/>
                </a:lnTo>
                <a:lnTo>
                  <a:pt x="100" y="152"/>
                </a:lnTo>
                <a:lnTo>
                  <a:pt x="0" y="152"/>
                </a:lnTo>
                <a:lnTo>
                  <a:pt x="0" y="119"/>
                </a:lnTo>
                <a:close/>
                <a:moveTo>
                  <a:pt x="134" y="119"/>
                </a:moveTo>
                <a:lnTo>
                  <a:pt x="234" y="119"/>
                </a:lnTo>
                <a:lnTo>
                  <a:pt x="234" y="152"/>
                </a:lnTo>
                <a:lnTo>
                  <a:pt x="134" y="152"/>
                </a:lnTo>
                <a:lnTo>
                  <a:pt x="134" y="119"/>
                </a:lnTo>
                <a:close/>
                <a:moveTo>
                  <a:pt x="267" y="119"/>
                </a:moveTo>
                <a:lnTo>
                  <a:pt x="367" y="119"/>
                </a:lnTo>
                <a:lnTo>
                  <a:pt x="367" y="152"/>
                </a:lnTo>
                <a:lnTo>
                  <a:pt x="267" y="152"/>
                </a:lnTo>
                <a:lnTo>
                  <a:pt x="267" y="119"/>
                </a:lnTo>
                <a:close/>
                <a:moveTo>
                  <a:pt x="400" y="119"/>
                </a:moveTo>
                <a:lnTo>
                  <a:pt x="500" y="119"/>
                </a:lnTo>
                <a:lnTo>
                  <a:pt x="500" y="152"/>
                </a:lnTo>
                <a:lnTo>
                  <a:pt x="400" y="152"/>
                </a:lnTo>
                <a:lnTo>
                  <a:pt x="400" y="119"/>
                </a:lnTo>
                <a:close/>
                <a:moveTo>
                  <a:pt x="534" y="119"/>
                </a:moveTo>
                <a:lnTo>
                  <a:pt x="634" y="119"/>
                </a:lnTo>
                <a:lnTo>
                  <a:pt x="634" y="152"/>
                </a:lnTo>
                <a:lnTo>
                  <a:pt x="534" y="152"/>
                </a:lnTo>
                <a:lnTo>
                  <a:pt x="534" y="119"/>
                </a:lnTo>
                <a:close/>
                <a:moveTo>
                  <a:pt x="667" y="119"/>
                </a:moveTo>
                <a:lnTo>
                  <a:pt x="767" y="119"/>
                </a:lnTo>
                <a:lnTo>
                  <a:pt x="767" y="152"/>
                </a:lnTo>
                <a:lnTo>
                  <a:pt x="667" y="152"/>
                </a:lnTo>
                <a:lnTo>
                  <a:pt x="667" y="119"/>
                </a:lnTo>
                <a:close/>
                <a:moveTo>
                  <a:pt x="800" y="119"/>
                </a:moveTo>
                <a:lnTo>
                  <a:pt x="900" y="119"/>
                </a:lnTo>
                <a:lnTo>
                  <a:pt x="900" y="152"/>
                </a:lnTo>
                <a:lnTo>
                  <a:pt x="800" y="152"/>
                </a:lnTo>
                <a:lnTo>
                  <a:pt x="800" y="119"/>
                </a:lnTo>
                <a:close/>
                <a:moveTo>
                  <a:pt x="934" y="119"/>
                </a:moveTo>
                <a:lnTo>
                  <a:pt x="1034" y="119"/>
                </a:lnTo>
                <a:lnTo>
                  <a:pt x="1034" y="152"/>
                </a:lnTo>
                <a:lnTo>
                  <a:pt x="934" y="152"/>
                </a:lnTo>
                <a:lnTo>
                  <a:pt x="934" y="119"/>
                </a:lnTo>
                <a:close/>
                <a:moveTo>
                  <a:pt x="1067" y="119"/>
                </a:moveTo>
                <a:lnTo>
                  <a:pt x="1167" y="119"/>
                </a:lnTo>
                <a:lnTo>
                  <a:pt x="1167" y="152"/>
                </a:lnTo>
                <a:lnTo>
                  <a:pt x="1067" y="152"/>
                </a:lnTo>
                <a:lnTo>
                  <a:pt x="1067" y="119"/>
                </a:lnTo>
                <a:close/>
                <a:moveTo>
                  <a:pt x="1200" y="119"/>
                </a:moveTo>
                <a:lnTo>
                  <a:pt x="1300" y="119"/>
                </a:lnTo>
                <a:lnTo>
                  <a:pt x="1300" y="152"/>
                </a:lnTo>
                <a:lnTo>
                  <a:pt x="1200" y="152"/>
                </a:lnTo>
                <a:lnTo>
                  <a:pt x="1200" y="119"/>
                </a:lnTo>
                <a:close/>
                <a:moveTo>
                  <a:pt x="1334" y="119"/>
                </a:moveTo>
                <a:lnTo>
                  <a:pt x="1434" y="119"/>
                </a:lnTo>
                <a:lnTo>
                  <a:pt x="1434" y="152"/>
                </a:lnTo>
                <a:lnTo>
                  <a:pt x="1334" y="152"/>
                </a:lnTo>
                <a:lnTo>
                  <a:pt x="1334" y="119"/>
                </a:lnTo>
                <a:close/>
                <a:moveTo>
                  <a:pt x="1467" y="119"/>
                </a:moveTo>
                <a:lnTo>
                  <a:pt x="1567" y="119"/>
                </a:lnTo>
                <a:lnTo>
                  <a:pt x="1567" y="152"/>
                </a:lnTo>
                <a:lnTo>
                  <a:pt x="1467" y="152"/>
                </a:lnTo>
                <a:lnTo>
                  <a:pt x="1467" y="119"/>
                </a:lnTo>
                <a:close/>
                <a:moveTo>
                  <a:pt x="1600" y="119"/>
                </a:moveTo>
                <a:lnTo>
                  <a:pt x="1700" y="119"/>
                </a:lnTo>
                <a:lnTo>
                  <a:pt x="1700" y="152"/>
                </a:lnTo>
                <a:lnTo>
                  <a:pt x="1600" y="152"/>
                </a:lnTo>
                <a:lnTo>
                  <a:pt x="1600" y="119"/>
                </a:lnTo>
                <a:close/>
                <a:moveTo>
                  <a:pt x="1734" y="119"/>
                </a:moveTo>
                <a:lnTo>
                  <a:pt x="1834" y="119"/>
                </a:lnTo>
                <a:lnTo>
                  <a:pt x="1834" y="152"/>
                </a:lnTo>
                <a:lnTo>
                  <a:pt x="1734" y="152"/>
                </a:lnTo>
                <a:lnTo>
                  <a:pt x="1734" y="119"/>
                </a:lnTo>
                <a:close/>
                <a:moveTo>
                  <a:pt x="1867" y="119"/>
                </a:moveTo>
                <a:lnTo>
                  <a:pt x="1967" y="119"/>
                </a:lnTo>
                <a:lnTo>
                  <a:pt x="1967" y="152"/>
                </a:lnTo>
                <a:lnTo>
                  <a:pt x="1867" y="152"/>
                </a:lnTo>
                <a:lnTo>
                  <a:pt x="1867" y="119"/>
                </a:lnTo>
                <a:close/>
                <a:moveTo>
                  <a:pt x="2000" y="119"/>
                </a:moveTo>
                <a:lnTo>
                  <a:pt x="2100" y="119"/>
                </a:lnTo>
                <a:lnTo>
                  <a:pt x="2100" y="152"/>
                </a:lnTo>
                <a:lnTo>
                  <a:pt x="2000" y="152"/>
                </a:lnTo>
                <a:lnTo>
                  <a:pt x="2000" y="119"/>
                </a:lnTo>
                <a:close/>
                <a:moveTo>
                  <a:pt x="2134" y="119"/>
                </a:moveTo>
                <a:lnTo>
                  <a:pt x="2234" y="119"/>
                </a:lnTo>
                <a:lnTo>
                  <a:pt x="2234" y="152"/>
                </a:lnTo>
                <a:lnTo>
                  <a:pt x="2134" y="152"/>
                </a:lnTo>
                <a:lnTo>
                  <a:pt x="2134" y="119"/>
                </a:lnTo>
                <a:close/>
                <a:moveTo>
                  <a:pt x="2267" y="119"/>
                </a:moveTo>
                <a:lnTo>
                  <a:pt x="2367" y="119"/>
                </a:lnTo>
                <a:lnTo>
                  <a:pt x="2367" y="152"/>
                </a:lnTo>
                <a:lnTo>
                  <a:pt x="2267" y="152"/>
                </a:lnTo>
                <a:lnTo>
                  <a:pt x="2267" y="119"/>
                </a:lnTo>
                <a:close/>
                <a:moveTo>
                  <a:pt x="2203" y="4"/>
                </a:moveTo>
                <a:lnTo>
                  <a:pt x="2428" y="135"/>
                </a:lnTo>
                <a:lnTo>
                  <a:pt x="2203" y="267"/>
                </a:lnTo>
                <a:cubicBezTo>
                  <a:pt x="2195" y="271"/>
                  <a:pt x="2185" y="268"/>
                  <a:pt x="2180" y="261"/>
                </a:cubicBezTo>
                <a:cubicBezTo>
                  <a:pt x="2175" y="253"/>
                  <a:pt x="2178" y="242"/>
                  <a:pt x="2186" y="238"/>
                </a:cubicBezTo>
                <a:lnTo>
                  <a:pt x="2386" y="121"/>
                </a:lnTo>
                <a:lnTo>
                  <a:pt x="2386" y="150"/>
                </a:lnTo>
                <a:lnTo>
                  <a:pt x="2186" y="33"/>
                </a:lnTo>
                <a:cubicBezTo>
                  <a:pt x="2178" y="29"/>
                  <a:pt x="2175" y="18"/>
                  <a:pt x="2180" y="10"/>
                </a:cubicBezTo>
                <a:cubicBezTo>
                  <a:pt x="2185" y="2"/>
                  <a:pt x="2195" y="0"/>
                  <a:pt x="2203" y="4"/>
                </a:cubicBezTo>
                <a:close/>
              </a:path>
            </a:pathLst>
          </a:custGeom>
          <a:solidFill>
            <a:srgbClr val="4472C4"/>
          </a:solidFill>
          <a:ln w="1588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1" name="CuadroTexto 2">
            <a:extLst>
              <a:ext uri="{FF2B5EF4-FFF2-40B4-BE49-F238E27FC236}">
                <a16:creationId xmlns:a16="http://schemas.microsoft.com/office/drawing/2014/main" xmlns="" id="{B05BF158-BF94-F001-E0BC-B30D019A0E72}"/>
              </a:ext>
            </a:extLst>
          </p:cNvPr>
          <p:cNvSpPr txBox="1"/>
          <p:nvPr/>
        </p:nvSpPr>
        <p:spPr>
          <a:xfrm>
            <a:off x="1070017" y="4524444"/>
            <a:ext cx="70470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</a:rPr>
              <a:t>Si el canal acaba en 05, 30, 55 u 80  -- restar 5 KHz para saber la frecuencia real</a:t>
            </a:r>
          </a:p>
        </p:txBody>
      </p:sp>
      <p:sp>
        <p:nvSpPr>
          <p:cNvPr id="202" name="CuadroTexto 2">
            <a:extLst>
              <a:ext uri="{FF2B5EF4-FFF2-40B4-BE49-F238E27FC236}">
                <a16:creationId xmlns:a16="http://schemas.microsoft.com/office/drawing/2014/main" xmlns="" id="{3D873FF9-3E77-909C-7D2F-9DFB4024F4B1}"/>
              </a:ext>
            </a:extLst>
          </p:cNvPr>
          <p:cNvSpPr txBox="1"/>
          <p:nvPr/>
        </p:nvSpPr>
        <p:spPr>
          <a:xfrm>
            <a:off x="1070017" y="5386001"/>
            <a:ext cx="70470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</a:rPr>
              <a:t>Si el canal acaba en 15, 40, 65 u 90  -- sumar  1,7 KHz para saber la frecuencia real</a:t>
            </a:r>
          </a:p>
        </p:txBody>
      </p:sp>
      <p:sp>
        <p:nvSpPr>
          <p:cNvPr id="203" name="Bocadillo: ovalado 202">
            <a:extLst>
              <a:ext uri="{FF2B5EF4-FFF2-40B4-BE49-F238E27FC236}">
                <a16:creationId xmlns:a16="http://schemas.microsoft.com/office/drawing/2014/main" xmlns="" id="{52DD9052-0854-2014-3D0C-CA69B3FB3561}"/>
              </a:ext>
            </a:extLst>
          </p:cNvPr>
          <p:cNvSpPr/>
          <p:nvPr/>
        </p:nvSpPr>
        <p:spPr>
          <a:xfrm>
            <a:off x="7804842" y="4206692"/>
            <a:ext cx="1118488" cy="538928"/>
          </a:xfrm>
          <a:prstGeom prst="wedgeEllipseCallout">
            <a:avLst>
              <a:gd name="adj1" fmla="val -84703"/>
              <a:gd name="adj2" fmla="val 5012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Son la mayoría</a:t>
            </a:r>
          </a:p>
        </p:txBody>
      </p:sp>
      <p:sp>
        <p:nvSpPr>
          <p:cNvPr id="204" name="CuadroTexto 2">
            <a:extLst>
              <a:ext uri="{FF2B5EF4-FFF2-40B4-BE49-F238E27FC236}">
                <a16:creationId xmlns:a16="http://schemas.microsoft.com/office/drawing/2014/main" xmlns="" id="{86E64706-FA30-A1E4-E659-69BD213B3516}"/>
              </a:ext>
            </a:extLst>
          </p:cNvPr>
          <p:cNvSpPr txBox="1"/>
          <p:nvPr/>
        </p:nvSpPr>
        <p:spPr>
          <a:xfrm>
            <a:off x="519112" y="5852817"/>
            <a:ext cx="8136616" cy="382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rgbClr val="C00000"/>
                </a:solidFill>
              </a:rPr>
              <a:t>… para sintonizar la frecuencia real hace falta un receptor que tenga saltos de 8,33KHz, o un SDR</a:t>
            </a:r>
          </a:p>
        </p:txBody>
      </p:sp>
    </p:spTree>
    <p:extLst>
      <p:ext uri="{BB962C8B-B14F-4D97-AF65-F5344CB8AC3E}">
        <p14:creationId xmlns:p14="http://schemas.microsoft.com/office/powerpoint/2010/main" xmlns="" val="32717092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8,33 ¿QUÉ PASA SI NO SINTONIZO BIEN?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218" name="Rectangle 5">
            <a:extLst>
              <a:ext uri="{FF2B5EF4-FFF2-40B4-BE49-F238E27FC236}">
                <a16:creationId xmlns:a16="http://schemas.microsoft.com/office/drawing/2014/main" xmlns="" id="{9170E9D0-5E33-C31B-8EA2-DB0B03BC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390" y="1279488"/>
            <a:ext cx="2882900" cy="1552575"/>
          </a:xfrm>
          <a:prstGeom prst="rect">
            <a:avLst/>
          </a:prstGeom>
          <a:solidFill>
            <a:srgbClr val="E2F0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9" name="AutoShape 3">
            <a:extLst>
              <a:ext uri="{FF2B5EF4-FFF2-40B4-BE49-F238E27FC236}">
                <a16:creationId xmlns:a16="http://schemas.microsoft.com/office/drawing/2014/main" xmlns="" id="{EDB25980-44B0-DFCD-5984-8146DA6ED9E8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2599327" y="1274726"/>
            <a:ext cx="3886200" cy="2033587"/>
          </a:xfrm>
          <a:prstGeom prst="rect">
            <a:avLst/>
          </a:prstGeom>
          <a:noFill/>
          <a:ln w="9525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0" name="Line 6">
            <a:extLst>
              <a:ext uri="{FF2B5EF4-FFF2-40B4-BE49-F238E27FC236}">
                <a16:creationId xmlns:a16="http://schemas.microsoft.com/office/drawing/2014/main" xmlns="" id="{8E49C495-AA62-24F8-C72C-7F38D273C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665" y="2832063"/>
            <a:ext cx="0" cy="239712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1" name="Line 7">
            <a:extLst>
              <a:ext uri="{FF2B5EF4-FFF2-40B4-BE49-F238E27FC236}">
                <a16:creationId xmlns:a16="http://schemas.microsoft.com/office/drawing/2014/main" xmlns="" id="{CBD3D35F-FC64-153F-A75A-2C2348DF1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8952" y="2836826"/>
            <a:ext cx="0" cy="24130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2" name="Line 8">
            <a:extLst>
              <a:ext uri="{FF2B5EF4-FFF2-40B4-BE49-F238E27FC236}">
                <a16:creationId xmlns:a16="http://schemas.microsoft.com/office/drawing/2014/main" xmlns="" id="{78D3E54A-8A66-B052-E668-4E2B8AF86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665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3" name="Line 9">
            <a:extLst>
              <a:ext uri="{FF2B5EF4-FFF2-40B4-BE49-F238E27FC236}">
                <a16:creationId xmlns:a16="http://schemas.microsoft.com/office/drawing/2014/main" xmlns="" id="{EA443FC5-B218-02AE-27B4-D567484E7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8377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4" name="Line 10">
            <a:extLst>
              <a:ext uri="{FF2B5EF4-FFF2-40B4-BE49-F238E27FC236}">
                <a16:creationId xmlns:a16="http://schemas.microsoft.com/office/drawing/2014/main" xmlns="" id="{660B227C-FDA0-3C03-7A21-BD3643E9A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090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" name="Line 11">
            <a:extLst>
              <a:ext uri="{FF2B5EF4-FFF2-40B4-BE49-F238E27FC236}">
                <a16:creationId xmlns:a16="http://schemas.microsoft.com/office/drawing/2014/main" xmlns="" id="{2EBD7124-83AB-9F2B-C8CF-6E00D528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9390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6" name="Line 12">
            <a:extLst>
              <a:ext uri="{FF2B5EF4-FFF2-40B4-BE49-F238E27FC236}">
                <a16:creationId xmlns:a16="http://schemas.microsoft.com/office/drawing/2014/main" xmlns="" id="{F3ED84D5-6B84-98AB-7516-B7AE38743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9102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7" name="Line 13">
            <a:extLst>
              <a:ext uri="{FF2B5EF4-FFF2-40B4-BE49-F238E27FC236}">
                <a16:creationId xmlns:a16="http://schemas.microsoft.com/office/drawing/2014/main" xmlns="" id="{C96EF5CF-5B09-A84E-D637-2EB0A9616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8815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8" name="Line 14">
            <a:extLst>
              <a:ext uri="{FF2B5EF4-FFF2-40B4-BE49-F238E27FC236}">
                <a16:creationId xmlns:a16="http://schemas.microsoft.com/office/drawing/2014/main" xmlns="" id="{B650A00E-A4CF-3761-596D-4FBF9CB6D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8527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9" name="Line 15">
            <a:extLst>
              <a:ext uri="{FF2B5EF4-FFF2-40B4-BE49-F238E27FC236}">
                <a16:creationId xmlns:a16="http://schemas.microsoft.com/office/drawing/2014/main" xmlns="" id="{365A59CB-25EC-6C48-AB5F-AEEF8D6A3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827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0" name="Line 16">
            <a:extLst>
              <a:ext uri="{FF2B5EF4-FFF2-40B4-BE49-F238E27FC236}">
                <a16:creationId xmlns:a16="http://schemas.microsoft.com/office/drawing/2014/main" xmlns="" id="{AD0FFA28-B0F4-512D-B1DA-A9EF5B7D9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540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1" name="Line 17">
            <a:extLst>
              <a:ext uri="{FF2B5EF4-FFF2-40B4-BE49-F238E27FC236}">
                <a16:creationId xmlns:a16="http://schemas.microsoft.com/office/drawing/2014/main" xmlns="" id="{B83D8D18-C7D6-3C5B-4411-8606AEE71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2727" y="2836826"/>
            <a:ext cx="0" cy="24130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2" name="Line 18">
            <a:extLst>
              <a:ext uri="{FF2B5EF4-FFF2-40B4-BE49-F238E27FC236}">
                <a16:creationId xmlns:a16="http://schemas.microsoft.com/office/drawing/2014/main" xmlns="" id="{B8FC55D9-7800-939D-950C-60ED6502F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0552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3" name="Line 19">
            <a:extLst>
              <a:ext uri="{FF2B5EF4-FFF2-40B4-BE49-F238E27FC236}">
                <a16:creationId xmlns:a16="http://schemas.microsoft.com/office/drawing/2014/main" xmlns="" id="{47C9FED1-10C1-9CC0-3D69-B4096C44C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0265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4" name="Line 20">
            <a:extLst>
              <a:ext uri="{FF2B5EF4-FFF2-40B4-BE49-F238E27FC236}">
                <a16:creationId xmlns:a16="http://schemas.microsoft.com/office/drawing/2014/main" xmlns="" id="{01725D97-5950-5B0D-8A73-6E54D527F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1565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" name="Line 21">
            <a:extLst>
              <a:ext uri="{FF2B5EF4-FFF2-40B4-BE49-F238E27FC236}">
                <a16:creationId xmlns:a16="http://schemas.microsoft.com/office/drawing/2014/main" xmlns="" id="{953C2498-872D-9CD8-B77F-847F6CC06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1277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6" name="Line 22">
            <a:extLst>
              <a:ext uri="{FF2B5EF4-FFF2-40B4-BE49-F238E27FC236}">
                <a16:creationId xmlns:a16="http://schemas.microsoft.com/office/drawing/2014/main" xmlns="" id="{3DF0EAA0-7CAA-6415-AF02-6C9ED8839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990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7" name="Line 23">
            <a:extLst>
              <a:ext uri="{FF2B5EF4-FFF2-40B4-BE49-F238E27FC236}">
                <a16:creationId xmlns:a16="http://schemas.microsoft.com/office/drawing/2014/main" xmlns="" id="{9977FB2C-18D2-DB91-A7EE-E630898B8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2290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8" name="Line 24">
            <a:extLst>
              <a:ext uri="{FF2B5EF4-FFF2-40B4-BE49-F238E27FC236}">
                <a16:creationId xmlns:a16="http://schemas.microsoft.com/office/drawing/2014/main" xmlns="" id="{53F32EBB-03FF-589C-5FB4-AF95DC23B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002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9" name="Line 25">
            <a:extLst>
              <a:ext uri="{FF2B5EF4-FFF2-40B4-BE49-F238E27FC236}">
                <a16:creationId xmlns:a16="http://schemas.microsoft.com/office/drawing/2014/main" xmlns="" id="{2303F64F-08EF-1D19-A8C7-62AA242A3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715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0" name="Line 26">
            <a:extLst>
              <a:ext uri="{FF2B5EF4-FFF2-40B4-BE49-F238E27FC236}">
                <a16:creationId xmlns:a16="http://schemas.microsoft.com/office/drawing/2014/main" xmlns="" id="{300F349E-E997-D4FC-7268-3824482B9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1427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1" name="Line 27">
            <a:extLst>
              <a:ext uri="{FF2B5EF4-FFF2-40B4-BE49-F238E27FC236}">
                <a16:creationId xmlns:a16="http://schemas.microsoft.com/office/drawing/2014/main" xmlns="" id="{1FBFBDAD-C19E-4B9B-07FD-DA49568C4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2727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2" name="Line 28">
            <a:extLst>
              <a:ext uri="{FF2B5EF4-FFF2-40B4-BE49-F238E27FC236}">
                <a16:creationId xmlns:a16="http://schemas.microsoft.com/office/drawing/2014/main" xmlns="" id="{B8FB8D72-8EFF-8535-8BAF-6F8A4EA49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440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3" name="Line 29">
            <a:extLst>
              <a:ext uri="{FF2B5EF4-FFF2-40B4-BE49-F238E27FC236}">
                <a16:creationId xmlns:a16="http://schemas.microsoft.com/office/drawing/2014/main" xmlns="" id="{7A61DB6E-9A78-4583-3502-55AEE697D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2152" y="2833651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4" name="Line 30">
            <a:extLst>
              <a:ext uri="{FF2B5EF4-FFF2-40B4-BE49-F238E27FC236}">
                <a16:creationId xmlns:a16="http://schemas.microsoft.com/office/drawing/2014/main" xmlns="" id="{5149CA62-903F-26B8-AE38-9D053246D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940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" name="Line 31">
            <a:extLst>
              <a:ext uri="{FF2B5EF4-FFF2-40B4-BE49-F238E27FC236}">
                <a16:creationId xmlns:a16="http://schemas.microsoft.com/office/drawing/2014/main" xmlns="" id="{DD7A7F78-5195-5B7F-E528-C364E1CB0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7652" y="2841588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6" name="Rectangle 32">
            <a:extLst>
              <a:ext uri="{FF2B5EF4-FFF2-40B4-BE49-F238E27FC236}">
                <a16:creationId xmlns:a16="http://schemas.microsoft.com/office/drawing/2014/main" xmlns="" id="{226E8DF3-0FBF-BF5A-4E0C-25BA3952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615" y="3122576"/>
            <a:ext cx="904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Rectangle 33">
            <a:extLst>
              <a:ext uri="{FF2B5EF4-FFF2-40B4-BE49-F238E27FC236}">
                <a16:creationId xmlns:a16="http://schemas.microsoft.com/office/drawing/2014/main" xmlns="" id="{C4916B52-BE31-CBCD-D834-F31D683D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040" y="3122576"/>
            <a:ext cx="382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+10 KHz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34">
            <a:extLst>
              <a:ext uri="{FF2B5EF4-FFF2-40B4-BE49-F238E27FC236}">
                <a16:creationId xmlns:a16="http://schemas.microsoft.com/office/drawing/2014/main" xmlns="" id="{A27F5048-4A80-B856-247D-7ABE0AA5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790" y="3122576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35">
            <a:extLst>
              <a:ext uri="{FF2B5EF4-FFF2-40B4-BE49-F238E27FC236}">
                <a16:creationId xmlns:a16="http://schemas.microsoft.com/office/drawing/2014/main" xmlns="" id="{1EBFF526-6B4F-F081-933C-E82E0FC5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40" y="3122576"/>
            <a:ext cx="331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 KHz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36">
            <a:extLst>
              <a:ext uri="{FF2B5EF4-FFF2-40B4-BE49-F238E27FC236}">
                <a16:creationId xmlns:a16="http://schemas.microsoft.com/office/drawing/2014/main" xmlns="" id="{47CD0A3A-EEF9-79A3-0E2B-CB2EB3E1C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452" y="2993988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37">
            <a:extLst>
              <a:ext uri="{FF2B5EF4-FFF2-40B4-BE49-F238E27FC236}">
                <a16:creationId xmlns:a16="http://schemas.microsoft.com/office/drawing/2014/main" xmlns="" id="{919DC03E-8D51-164D-1888-AE2590CC2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165" y="2992401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+2K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Rectangle 38">
            <a:extLst>
              <a:ext uri="{FF2B5EF4-FFF2-40B4-BE49-F238E27FC236}">
                <a16:creationId xmlns:a16="http://schemas.microsoft.com/office/drawing/2014/main" xmlns="" id="{0F1F63A7-D440-4022-103D-CCEB5B2C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465" y="2993988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+3K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Rectangle 39">
            <a:extLst>
              <a:ext uri="{FF2B5EF4-FFF2-40B4-BE49-F238E27FC236}">
                <a16:creationId xmlns:a16="http://schemas.microsoft.com/office/drawing/2014/main" xmlns="" id="{039918B8-644A-2908-3FAD-1BBD3276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177" y="2997163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+4K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Rectangle 40">
            <a:extLst>
              <a:ext uri="{FF2B5EF4-FFF2-40B4-BE49-F238E27FC236}">
                <a16:creationId xmlns:a16="http://schemas.microsoft.com/office/drawing/2014/main" xmlns="" id="{499D013B-1698-9DB2-0DDF-8A5A99E8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890" y="2995576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+5K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41">
            <a:extLst>
              <a:ext uri="{FF2B5EF4-FFF2-40B4-BE49-F238E27FC236}">
                <a16:creationId xmlns:a16="http://schemas.microsoft.com/office/drawing/2014/main" xmlns="" id="{D039A3C9-18AD-5C27-9953-3B0DC69D5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602" y="2997163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+6K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42">
            <a:extLst>
              <a:ext uri="{FF2B5EF4-FFF2-40B4-BE49-F238E27FC236}">
                <a16:creationId xmlns:a16="http://schemas.microsoft.com/office/drawing/2014/main" xmlns="" id="{2C5D2A8B-9B31-940D-630C-3A935864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902" y="2998751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+7K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Rectangle 43">
            <a:extLst>
              <a:ext uri="{FF2B5EF4-FFF2-40B4-BE49-F238E27FC236}">
                <a16:creationId xmlns:a16="http://schemas.microsoft.com/office/drawing/2014/main" xmlns="" id="{510DB699-3560-0F2B-BCEB-B4AD8C3BE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615" y="2997163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+8K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44">
            <a:extLst>
              <a:ext uri="{FF2B5EF4-FFF2-40B4-BE49-F238E27FC236}">
                <a16:creationId xmlns:a16="http://schemas.microsoft.com/office/drawing/2014/main" xmlns="" id="{0C099260-6F48-E131-FD8F-630CFDA5E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327" y="2998751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+9K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Rectangle 45">
            <a:extLst>
              <a:ext uri="{FF2B5EF4-FFF2-40B4-BE49-F238E27FC236}">
                <a16:creationId xmlns:a16="http://schemas.microsoft.com/office/drawing/2014/main" xmlns="" id="{39D128AF-F40E-7FC9-3BB4-6161969A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640" y="2993988"/>
            <a:ext cx="1285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+11K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46">
            <a:extLst>
              <a:ext uri="{FF2B5EF4-FFF2-40B4-BE49-F238E27FC236}">
                <a16:creationId xmlns:a16="http://schemas.microsoft.com/office/drawing/2014/main" xmlns="" id="{6CC7E1E6-A93D-5870-1952-189682C7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352" y="2992401"/>
            <a:ext cx="1285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+12K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47">
            <a:extLst>
              <a:ext uri="{FF2B5EF4-FFF2-40B4-BE49-F238E27FC236}">
                <a16:creationId xmlns:a16="http://schemas.microsoft.com/office/drawing/2014/main" xmlns="" id="{7AE87FCF-AC05-2F6D-20F3-48AD0FFB8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065" y="2993988"/>
            <a:ext cx="1301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+13K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Line 48">
            <a:extLst>
              <a:ext uri="{FF2B5EF4-FFF2-40B4-BE49-F238E27FC236}">
                <a16:creationId xmlns:a16="http://schemas.microsoft.com/office/drawing/2014/main" xmlns="" id="{06B42429-204B-B0FC-01E9-9ED07E744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3452" y="2843176"/>
            <a:ext cx="0" cy="119062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3" name="Rectangle 49">
            <a:extLst>
              <a:ext uri="{FF2B5EF4-FFF2-40B4-BE49-F238E27FC236}">
                <a16:creationId xmlns:a16="http://schemas.microsoft.com/office/drawing/2014/main" xmlns="" id="{E4DD4AFD-BDF1-CB68-D1DE-2B2B9ADF6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190" y="2998751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Rectangle 50">
            <a:extLst>
              <a:ext uri="{FF2B5EF4-FFF2-40B4-BE49-F238E27FC236}">
                <a16:creationId xmlns:a16="http://schemas.microsoft.com/office/drawing/2014/main" xmlns="" id="{2E2297EF-2C12-55B1-BB63-06A25CAA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477" y="2998751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Rectangle 51">
            <a:extLst>
              <a:ext uri="{FF2B5EF4-FFF2-40B4-BE49-F238E27FC236}">
                <a16:creationId xmlns:a16="http://schemas.microsoft.com/office/drawing/2014/main" xmlns="" id="{583C2A81-6155-6903-7088-E74EEA74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902" y="2997163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6" name="Rectangle 52">
            <a:extLst>
              <a:ext uri="{FF2B5EF4-FFF2-40B4-BE49-F238E27FC236}">
                <a16:creationId xmlns:a16="http://schemas.microsoft.com/office/drawing/2014/main" xmlns="" id="{1D57ADB9-40EE-0D0D-937D-2BBDAC3D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777" y="2997163"/>
            <a:ext cx="1031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Rectangle 53">
            <a:extLst>
              <a:ext uri="{FF2B5EF4-FFF2-40B4-BE49-F238E27FC236}">
                <a16:creationId xmlns:a16="http://schemas.microsoft.com/office/drawing/2014/main" xmlns="" id="{79100287-CA6F-C148-EE9D-D62C1F450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15" y="2998751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54">
            <a:extLst>
              <a:ext uri="{FF2B5EF4-FFF2-40B4-BE49-F238E27FC236}">
                <a16:creationId xmlns:a16="http://schemas.microsoft.com/office/drawing/2014/main" xmlns="" id="{01347A57-61A0-E66C-9AAC-2F61396CD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490" y="2998751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11K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Rectangle 55">
            <a:extLst>
              <a:ext uri="{FF2B5EF4-FFF2-40B4-BE49-F238E27FC236}">
                <a16:creationId xmlns:a16="http://schemas.microsoft.com/office/drawing/2014/main" xmlns="" id="{0EB2AB98-E580-D070-3823-DB9EA055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327" y="3000338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0" name="Rectangle 56">
            <a:extLst>
              <a:ext uri="{FF2B5EF4-FFF2-40B4-BE49-F238E27FC236}">
                <a16:creationId xmlns:a16="http://schemas.microsoft.com/office/drawing/2014/main" xmlns="" id="{06AF2645-DC38-A777-B6F7-2D0445A7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202" y="3000338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Rectangle 57">
            <a:extLst>
              <a:ext uri="{FF2B5EF4-FFF2-40B4-BE49-F238E27FC236}">
                <a16:creationId xmlns:a16="http://schemas.microsoft.com/office/drawing/2014/main" xmlns="" id="{F510F1DE-17A2-A24D-194F-ED24F1BB3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040" y="3001926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2" name="Rectangle 58">
            <a:extLst>
              <a:ext uri="{FF2B5EF4-FFF2-40B4-BE49-F238E27FC236}">
                <a16:creationId xmlns:a16="http://schemas.microsoft.com/office/drawing/2014/main" xmlns="" id="{ECAE9D98-FA21-AE84-8607-16F8900C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915" y="3001926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Rectangle 59">
            <a:extLst>
              <a:ext uri="{FF2B5EF4-FFF2-40B4-BE49-F238E27FC236}">
                <a16:creationId xmlns:a16="http://schemas.microsoft.com/office/drawing/2014/main" xmlns="" id="{9264E0A2-99FF-61FB-65BF-D400CF58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340" y="3003513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Rectangle 60">
            <a:extLst>
              <a:ext uri="{FF2B5EF4-FFF2-40B4-BE49-F238E27FC236}">
                <a16:creationId xmlns:a16="http://schemas.microsoft.com/office/drawing/2014/main" xmlns="" id="{40BE87CB-52D8-21F8-7921-64415B86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627" y="300351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Rectangle 61">
            <a:extLst>
              <a:ext uri="{FF2B5EF4-FFF2-40B4-BE49-F238E27FC236}">
                <a16:creationId xmlns:a16="http://schemas.microsoft.com/office/drawing/2014/main" xmlns="" id="{D479C944-9D51-7770-E141-A928DE91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052" y="3001926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Rectangle 62">
            <a:extLst>
              <a:ext uri="{FF2B5EF4-FFF2-40B4-BE49-F238E27FC236}">
                <a16:creationId xmlns:a16="http://schemas.microsoft.com/office/drawing/2014/main" xmlns="" id="{FD36568B-1813-C90A-00C2-0C87AC4A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927" y="3001926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63">
            <a:extLst>
              <a:ext uri="{FF2B5EF4-FFF2-40B4-BE49-F238E27FC236}">
                <a16:creationId xmlns:a16="http://schemas.microsoft.com/office/drawing/2014/main" xmlns="" id="{F5A0CB17-917E-EB74-B995-18604D9E9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765" y="3003513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64">
            <a:extLst>
              <a:ext uri="{FF2B5EF4-FFF2-40B4-BE49-F238E27FC236}">
                <a16:creationId xmlns:a16="http://schemas.microsoft.com/office/drawing/2014/main" xmlns="" id="{E9A82E0A-8989-71E3-DC00-0C493C6B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640" y="300351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Rectangle 65">
            <a:extLst>
              <a:ext uri="{FF2B5EF4-FFF2-40B4-BE49-F238E27FC236}">
                <a16:creationId xmlns:a16="http://schemas.microsoft.com/office/drawing/2014/main" xmlns="" id="{79CE14B7-BF0D-3FCE-F38D-BA1CB179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777" y="2997163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Rectangle 66">
            <a:extLst>
              <a:ext uri="{FF2B5EF4-FFF2-40B4-BE49-F238E27FC236}">
                <a16:creationId xmlns:a16="http://schemas.microsoft.com/office/drawing/2014/main" xmlns="" id="{38F973D4-0E11-837F-A72F-0E23FB77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652" y="299716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Rectangle 67">
            <a:extLst>
              <a:ext uri="{FF2B5EF4-FFF2-40B4-BE49-F238E27FC236}">
                <a16:creationId xmlns:a16="http://schemas.microsoft.com/office/drawing/2014/main" xmlns="" id="{34EA4A8F-A290-8334-22C1-70D4A79E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490" y="2993988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Rectangle 68">
            <a:extLst>
              <a:ext uri="{FF2B5EF4-FFF2-40B4-BE49-F238E27FC236}">
                <a16:creationId xmlns:a16="http://schemas.microsoft.com/office/drawing/2014/main" xmlns="" id="{48CC356A-F5ED-6269-FE34-6220E5727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365" y="2993988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69">
            <a:extLst>
              <a:ext uri="{FF2B5EF4-FFF2-40B4-BE49-F238E27FC236}">
                <a16:creationId xmlns:a16="http://schemas.microsoft.com/office/drawing/2014/main" xmlns="" id="{555D4DBF-070A-F8A0-D8DE-E6D91ADA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790" y="2997163"/>
            <a:ext cx="412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Rectangle 70">
            <a:extLst>
              <a:ext uri="{FF2B5EF4-FFF2-40B4-BE49-F238E27FC236}">
                <a16:creationId xmlns:a16="http://schemas.microsoft.com/office/drawing/2014/main" xmlns="" id="{6361DC50-3B86-6725-6B4E-3303E863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77" y="299716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Rectangle 71">
            <a:extLst>
              <a:ext uri="{FF2B5EF4-FFF2-40B4-BE49-F238E27FC236}">
                <a16:creationId xmlns:a16="http://schemas.microsoft.com/office/drawing/2014/main" xmlns="" id="{69126654-4C3B-2B47-5B6B-A172DAD3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065" y="2997163"/>
            <a:ext cx="428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Rectangle 72">
            <a:extLst>
              <a:ext uri="{FF2B5EF4-FFF2-40B4-BE49-F238E27FC236}">
                <a16:creationId xmlns:a16="http://schemas.microsoft.com/office/drawing/2014/main" xmlns="" id="{06641CDD-2A07-DE49-3B03-3BACB927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352" y="299716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4K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Line 73">
            <a:extLst>
              <a:ext uri="{FF2B5EF4-FFF2-40B4-BE49-F238E27FC236}">
                <a16:creationId xmlns:a16="http://schemas.microsoft.com/office/drawing/2014/main" xmlns="" id="{7087B0E9-1110-907D-ED7B-AB17F97C7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9815" y="2836826"/>
            <a:ext cx="0" cy="12065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8" name="Line 74">
            <a:extLst>
              <a:ext uri="{FF2B5EF4-FFF2-40B4-BE49-F238E27FC236}">
                <a16:creationId xmlns:a16="http://schemas.microsoft.com/office/drawing/2014/main" xmlns="" id="{1B247327-CF54-FE72-23A5-6F2C89559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9165" y="2838413"/>
            <a:ext cx="6484938" cy="4762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9" name="Rectangle 75">
            <a:extLst>
              <a:ext uri="{FF2B5EF4-FFF2-40B4-BE49-F238E27FC236}">
                <a16:creationId xmlns:a16="http://schemas.microsoft.com/office/drawing/2014/main" xmlns="" id="{9A0E5C74-B59E-D099-0DE1-E4976E2B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565" y="1358863"/>
            <a:ext cx="1719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ANCHO DE BANDA </a:t>
            </a:r>
            <a:r>
              <a:rPr lang="es-ES" altLang="es-ES" sz="600" b="1" dirty="0">
                <a:solidFill>
                  <a:srgbClr val="000000"/>
                </a:solidFill>
                <a:latin typeface="Calibri" panose="020F0502020204030204" pitchFamily="34" charset="0"/>
              </a:rPr>
              <a:t>DE ACEPTACIÓN TÍPICO </a:t>
            </a: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RECEPTOR YAESU, ICOM, UNIDEN… a -6 dB (12 KHZ)</a:t>
            </a: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Freeform 80">
            <a:extLst>
              <a:ext uri="{FF2B5EF4-FFF2-40B4-BE49-F238E27FC236}">
                <a16:creationId xmlns:a16="http://schemas.microsoft.com/office/drawing/2014/main" xmlns="" id="{5AE560DF-3C60-5B03-18F5-623F7086A0F2}"/>
              </a:ext>
            </a:extLst>
          </p:cNvPr>
          <p:cNvSpPr>
            <a:spLocks noEditPoints="1"/>
          </p:cNvSpPr>
          <p:nvPr/>
        </p:nvSpPr>
        <p:spPr bwMode="auto">
          <a:xfrm>
            <a:off x="5369515" y="1438238"/>
            <a:ext cx="617538" cy="69850"/>
          </a:xfrm>
          <a:custGeom>
            <a:avLst/>
            <a:gdLst>
              <a:gd name="T0" fmla="*/ 100 w 2428"/>
              <a:gd name="T1" fmla="*/ 119 h 271"/>
              <a:gd name="T2" fmla="*/ 0 w 2428"/>
              <a:gd name="T3" fmla="*/ 152 h 271"/>
              <a:gd name="T4" fmla="*/ 134 w 2428"/>
              <a:gd name="T5" fmla="*/ 119 h 271"/>
              <a:gd name="T6" fmla="*/ 234 w 2428"/>
              <a:gd name="T7" fmla="*/ 152 h 271"/>
              <a:gd name="T8" fmla="*/ 134 w 2428"/>
              <a:gd name="T9" fmla="*/ 119 h 271"/>
              <a:gd name="T10" fmla="*/ 367 w 2428"/>
              <a:gd name="T11" fmla="*/ 119 h 271"/>
              <a:gd name="T12" fmla="*/ 267 w 2428"/>
              <a:gd name="T13" fmla="*/ 152 h 271"/>
              <a:gd name="T14" fmla="*/ 400 w 2428"/>
              <a:gd name="T15" fmla="*/ 119 h 271"/>
              <a:gd name="T16" fmla="*/ 500 w 2428"/>
              <a:gd name="T17" fmla="*/ 152 h 271"/>
              <a:gd name="T18" fmla="*/ 400 w 2428"/>
              <a:gd name="T19" fmla="*/ 119 h 271"/>
              <a:gd name="T20" fmla="*/ 634 w 2428"/>
              <a:gd name="T21" fmla="*/ 119 h 271"/>
              <a:gd name="T22" fmla="*/ 534 w 2428"/>
              <a:gd name="T23" fmla="*/ 152 h 271"/>
              <a:gd name="T24" fmla="*/ 667 w 2428"/>
              <a:gd name="T25" fmla="*/ 119 h 271"/>
              <a:gd name="T26" fmla="*/ 767 w 2428"/>
              <a:gd name="T27" fmla="*/ 152 h 271"/>
              <a:gd name="T28" fmla="*/ 667 w 2428"/>
              <a:gd name="T29" fmla="*/ 119 h 271"/>
              <a:gd name="T30" fmla="*/ 900 w 2428"/>
              <a:gd name="T31" fmla="*/ 119 h 271"/>
              <a:gd name="T32" fmla="*/ 800 w 2428"/>
              <a:gd name="T33" fmla="*/ 152 h 271"/>
              <a:gd name="T34" fmla="*/ 934 w 2428"/>
              <a:gd name="T35" fmla="*/ 119 h 271"/>
              <a:gd name="T36" fmla="*/ 1034 w 2428"/>
              <a:gd name="T37" fmla="*/ 152 h 271"/>
              <a:gd name="T38" fmla="*/ 934 w 2428"/>
              <a:gd name="T39" fmla="*/ 119 h 271"/>
              <a:gd name="T40" fmla="*/ 1167 w 2428"/>
              <a:gd name="T41" fmla="*/ 119 h 271"/>
              <a:gd name="T42" fmla="*/ 1067 w 2428"/>
              <a:gd name="T43" fmla="*/ 152 h 271"/>
              <a:gd name="T44" fmla="*/ 1200 w 2428"/>
              <a:gd name="T45" fmla="*/ 119 h 271"/>
              <a:gd name="T46" fmla="*/ 1300 w 2428"/>
              <a:gd name="T47" fmla="*/ 152 h 271"/>
              <a:gd name="T48" fmla="*/ 1200 w 2428"/>
              <a:gd name="T49" fmla="*/ 119 h 271"/>
              <a:gd name="T50" fmla="*/ 1434 w 2428"/>
              <a:gd name="T51" fmla="*/ 119 h 271"/>
              <a:gd name="T52" fmla="*/ 1334 w 2428"/>
              <a:gd name="T53" fmla="*/ 152 h 271"/>
              <a:gd name="T54" fmla="*/ 1467 w 2428"/>
              <a:gd name="T55" fmla="*/ 119 h 271"/>
              <a:gd name="T56" fmla="*/ 1567 w 2428"/>
              <a:gd name="T57" fmla="*/ 152 h 271"/>
              <a:gd name="T58" fmla="*/ 1467 w 2428"/>
              <a:gd name="T59" fmla="*/ 119 h 271"/>
              <a:gd name="T60" fmla="*/ 1700 w 2428"/>
              <a:gd name="T61" fmla="*/ 119 h 271"/>
              <a:gd name="T62" fmla="*/ 1600 w 2428"/>
              <a:gd name="T63" fmla="*/ 152 h 271"/>
              <a:gd name="T64" fmla="*/ 1734 w 2428"/>
              <a:gd name="T65" fmla="*/ 119 h 271"/>
              <a:gd name="T66" fmla="*/ 1834 w 2428"/>
              <a:gd name="T67" fmla="*/ 152 h 271"/>
              <a:gd name="T68" fmla="*/ 1734 w 2428"/>
              <a:gd name="T69" fmla="*/ 119 h 271"/>
              <a:gd name="T70" fmla="*/ 1967 w 2428"/>
              <a:gd name="T71" fmla="*/ 119 h 271"/>
              <a:gd name="T72" fmla="*/ 1867 w 2428"/>
              <a:gd name="T73" fmla="*/ 152 h 271"/>
              <a:gd name="T74" fmla="*/ 2000 w 2428"/>
              <a:gd name="T75" fmla="*/ 119 h 271"/>
              <a:gd name="T76" fmla="*/ 2100 w 2428"/>
              <a:gd name="T77" fmla="*/ 152 h 271"/>
              <a:gd name="T78" fmla="*/ 2000 w 2428"/>
              <a:gd name="T79" fmla="*/ 119 h 271"/>
              <a:gd name="T80" fmla="*/ 2234 w 2428"/>
              <a:gd name="T81" fmla="*/ 119 h 271"/>
              <a:gd name="T82" fmla="*/ 2134 w 2428"/>
              <a:gd name="T83" fmla="*/ 152 h 271"/>
              <a:gd name="T84" fmla="*/ 2267 w 2428"/>
              <a:gd name="T85" fmla="*/ 119 h 271"/>
              <a:gd name="T86" fmla="*/ 2367 w 2428"/>
              <a:gd name="T87" fmla="*/ 152 h 271"/>
              <a:gd name="T88" fmla="*/ 2267 w 2428"/>
              <a:gd name="T89" fmla="*/ 119 h 271"/>
              <a:gd name="T90" fmla="*/ 2428 w 2428"/>
              <a:gd name="T91" fmla="*/ 135 h 271"/>
              <a:gd name="T92" fmla="*/ 2180 w 2428"/>
              <a:gd name="T93" fmla="*/ 261 h 271"/>
              <a:gd name="T94" fmla="*/ 2386 w 2428"/>
              <a:gd name="T95" fmla="*/ 121 h 271"/>
              <a:gd name="T96" fmla="*/ 2186 w 2428"/>
              <a:gd name="T97" fmla="*/ 33 h 271"/>
              <a:gd name="T98" fmla="*/ 2203 w 2428"/>
              <a:gd name="T99" fmla="*/ 4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8" h="271">
                <a:moveTo>
                  <a:pt x="0" y="119"/>
                </a:moveTo>
                <a:lnTo>
                  <a:pt x="100" y="119"/>
                </a:lnTo>
                <a:lnTo>
                  <a:pt x="100" y="152"/>
                </a:lnTo>
                <a:lnTo>
                  <a:pt x="0" y="152"/>
                </a:lnTo>
                <a:lnTo>
                  <a:pt x="0" y="119"/>
                </a:lnTo>
                <a:close/>
                <a:moveTo>
                  <a:pt x="134" y="119"/>
                </a:moveTo>
                <a:lnTo>
                  <a:pt x="234" y="119"/>
                </a:lnTo>
                <a:lnTo>
                  <a:pt x="234" y="152"/>
                </a:lnTo>
                <a:lnTo>
                  <a:pt x="134" y="152"/>
                </a:lnTo>
                <a:lnTo>
                  <a:pt x="134" y="119"/>
                </a:lnTo>
                <a:close/>
                <a:moveTo>
                  <a:pt x="267" y="119"/>
                </a:moveTo>
                <a:lnTo>
                  <a:pt x="367" y="119"/>
                </a:lnTo>
                <a:lnTo>
                  <a:pt x="367" y="152"/>
                </a:lnTo>
                <a:lnTo>
                  <a:pt x="267" y="152"/>
                </a:lnTo>
                <a:lnTo>
                  <a:pt x="267" y="119"/>
                </a:lnTo>
                <a:close/>
                <a:moveTo>
                  <a:pt x="400" y="119"/>
                </a:moveTo>
                <a:lnTo>
                  <a:pt x="500" y="119"/>
                </a:lnTo>
                <a:lnTo>
                  <a:pt x="500" y="152"/>
                </a:lnTo>
                <a:lnTo>
                  <a:pt x="400" y="152"/>
                </a:lnTo>
                <a:lnTo>
                  <a:pt x="400" y="119"/>
                </a:lnTo>
                <a:close/>
                <a:moveTo>
                  <a:pt x="534" y="119"/>
                </a:moveTo>
                <a:lnTo>
                  <a:pt x="634" y="119"/>
                </a:lnTo>
                <a:lnTo>
                  <a:pt x="634" y="152"/>
                </a:lnTo>
                <a:lnTo>
                  <a:pt x="534" y="152"/>
                </a:lnTo>
                <a:lnTo>
                  <a:pt x="534" y="119"/>
                </a:lnTo>
                <a:close/>
                <a:moveTo>
                  <a:pt x="667" y="119"/>
                </a:moveTo>
                <a:lnTo>
                  <a:pt x="767" y="119"/>
                </a:lnTo>
                <a:lnTo>
                  <a:pt x="767" y="152"/>
                </a:lnTo>
                <a:lnTo>
                  <a:pt x="667" y="152"/>
                </a:lnTo>
                <a:lnTo>
                  <a:pt x="667" y="119"/>
                </a:lnTo>
                <a:close/>
                <a:moveTo>
                  <a:pt x="800" y="119"/>
                </a:moveTo>
                <a:lnTo>
                  <a:pt x="900" y="119"/>
                </a:lnTo>
                <a:lnTo>
                  <a:pt x="900" y="152"/>
                </a:lnTo>
                <a:lnTo>
                  <a:pt x="800" y="152"/>
                </a:lnTo>
                <a:lnTo>
                  <a:pt x="800" y="119"/>
                </a:lnTo>
                <a:close/>
                <a:moveTo>
                  <a:pt x="934" y="119"/>
                </a:moveTo>
                <a:lnTo>
                  <a:pt x="1034" y="119"/>
                </a:lnTo>
                <a:lnTo>
                  <a:pt x="1034" y="152"/>
                </a:lnTo>
                <a:lnTo>
                  <a:pt x="934" y="152"/>
                </a:lnTo>
                <a:lnTo>
                  <a:pt x="934" y="119"/>
                </a:lnTo>
                <a:close/>
                <a:moveTo>
                  <a:pt x="1067" y="119"/>
                </a:moveTo>
                <a:lnTo>
                  <a:pt x="1167" y="119"/>
                </a:lnTo>
                <a:lnTo>
                  <a:pt x="1167" y="152"/>
                </a:lnTo>
                <a:lnTo>
                  <a:pt x="1067" y="152"/>
                </a:lnTo>
                <a:lnTo>
                  <a:pt x="1067" y="119"/>
                </a:lnTo>
                <a:close/>
                <a:moveTo>
                  <a:pt x="1200" y="119"/>
                </a:moveTo>
                <a:lnTo>
                  <a:pt x="1300" y="119"/>
                </a:lnTo>
                <a:lnTo>
                  <a:pt x="1300" y="152"/>
                </a:lnTo>
                <a:lnTo>
                  <a:pt x="1200" y="152"/>
                </a:lnTo>
                <a:lnTo>
                  <a:pt x="1200" y="119"/>
                </a:lnTo>
                <a:close/>
                <a:moveTo>
                  <a:pt x="1334" y="119"/>
                </a:moveTo>
                <a:lnTo>
                  <a:pt x="1434" y="119"/>
                </a:lnTo>
                <a:lnTo>
                  <a:pt x="1434" y="152"/>
                </a:lnTo>
                <a:lnTo>
                  <a:pt x="1334" y="152"/>
                </a:lnTo>
                <a:lnTo>
                  <a:pt x="1334" y="119"/>
                </a:lnTo>
                <a:close/>
                <a:moveTo>
                  <a:pt x="1467" y="119"/>
                </a:moveTo>
                <a:lnTo>
                  <a:pt x="1567" y="119"/>
                </a:lnTo>
                <a:lnTo>
                  <a:pt x="1567" y="152"/>
                </a:lnTo>
                <a:lnTo>
                  <a:pt x="1467" y="152"/>
                </a:lnTo>
                <a:lnTo>
                  <a:pt x="1467" y="119"/>
                </a:lnTo>
                <a:close/>
                <a:moveTo>
                  <a:pt x="1600" y="119"/>
                </a:moveTo>
                <a:lnTo>
                  <a:pt x="1700" y="119"/>
                </a:lnTo>
                <a:lnTo>
                  <a:pt x="1700" y="152"/>
                </a:lnTo>
                <a:lnTo>
                  <a:pt x="1600" y="152"/>
                </a:lnTo>
                <a:lnTo>
                  <a:pt x="1600" y="119"/>
                </a:lnTo>
                <a:close/>
                <a:moveTo>
                  <a:pt x="1734" y="119"/>
                </a:moveTo>
                <a:lnTo>
                  <a:pt x="1834" y="119"/>
                </a:lnTo>
                <a:lnTo>
                  <a:pt x="1834" y="152"/>
                </a:lnTo>
                <a:lnTo>
                  <a:pt x="1734" y="152"/>
                </a:lnTo>
                <a:lnTo>
                  <a:pt x="1734" y="119"/>
                </a:lnTo>
                <a:close/>
                <a:moveTo>
                  <a:pt x="1867" y="119"/>
                </a:moveTo>
                <a:lnTo>
                  <a:pt x="1967" y="119"/>
                </a:lnTo>
                <a:lnTo>
                  <a:pt x="1967" y="152"/>
                </a:lnTo>
                <a:lnTo>
                  <a:pt x="1867" y="152"/>
                </a:lnTo>
                <a:lnTo>
                  <a:pt x="1867" y="119"/>
                </a:lnTo>
                <a:close/>
                <a:moveTo>
                  <a:pt x="2000" y="119"/>
                </a:moveTo>
                <a:lnTo>
                  <a:pt x="2100" y="119"/>
                </a:lnTo>
                <a:lnTo>
                  <a:pt x="2100" y="152"/>
                </a:lnTo>
                <a:lnTo>
                  <a:pt x="2000" y="152"/>
                </a:lnTo>
                <a:lnTo>
                  <a:pt x="2000" y="119"/>
                </a:lnTo>
                <a:close/>
                <a:moveTo>
                  <a:pt x="2134" y="119"/>
                </a:moveTo>
                <a:lnTo>
                  <a:pt x="2234" y="119"/>
                </a:lnTo>
                <a:lnTo>
                  <a:pt x="2234" y="152"/>
                </a:lnTo>
                <a:lnTo>
                  <a:pt x="2134" y="152"/>
                </a:lnTo>
                <a:lnTo>
                  <a:pt x="2134" y="119"/>
                </a:lnTo>
                <a:close/>
                <a:moveTo>
                  <a:pt x="2267" y="119"/>
                </a:moveTo>
                <a:lnTo>
                  <a:pt x="2367" y="119"/>
                </a:lnTo>
                <a:lnTo>
                  <a:pt x="2367" y="152"/>
                </a:lnTo>
                <a:lnTo>
                  <a:pt x="2267" y="152"/>
                </a:lnTo>
                <a:lnTo>
                  <a:pt x="2267" y="119"/>
                </a:lnTo>
                <a:close/>
                <a:moveTo>
                  <a:pt x="2203" y="4"/>
                </a:moveTo>
                <a:lnTo>
                  <a:pt x="2428" y="135"/>
                </a:lnTo>
                <a:lnTo>
                  <a:pt x="2203" y="267"/>
                </a:lnTo>
                <a:cubicBezTo>
                  <a:pt x="2195" y="271"/>
                  <a:pt x="2185" y="268"/>
                  <a:pt x="2180" y="261"/>
                </a:cubicBezTo>
                <a:cubicBezTo>
                  <a:pt x="2175" y="253"/>
                  <a:pt x="2178" y="242"/>
                  <a:pt x="2186" y="238"/>
                </a:cubicBezTo>
                <a:lnTo>
                  <a:pt x="2386" y="121"/>
                </a:lnTo>
                <a:lnTo>
                  <a:pt x="2386" y="150"/>
                </a:lnTo>
                <a:lnTo>
                  <a:pt x="2186" y="33"/>
                </a:lnTo>
                <a:cubicBezTo>
                  <a:pt x="2178" y="29"/>
                  <a:pt x="2175" y="18"/>
                  <a:pt x="2180" y="10"/>
                </a:cubicBezTo>
                <a:cubicBezTo>
                  <a:pt x="2185" y="2"/>
                  <a:pt x="2195" y="0"/>
                  <a:pt x="2203" y="4"/>
                </a:cubicBezTo>
                <a:close/>
              </a:path>
            </a:pathLst>
          </a:custGeom>
          <a:solidFill>
            <a:srgbClr val="4472C4"/>
          </a:solidFill>
          <a:ln w="1588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1" name="Freeform 81">
            <a:extLst>
              <a:ext uri="{FF2B5EF4-FFF2-40B4-BE49-F238E27FC236}">
                <a16:creationId xmlns:a16="http://schemas.microsoft.com/office/drawing/2014/main" xmlns="" id="{B418BF57-7101-9486-E5B9-35A64A9B86C6}"/>
              </a:ext>
            </a:extLst>
          </p:cNvPr>
          <p:cNvSpPr>
            <a:spLocks noEditPoints="1"/>
          </p:cNvSpPr>
          <p:nvPr/>
        </p:nvSpPr>
        <p:spPr bwMode="auto">
          <a:xfrm>
            <a:off x="1015002" y="1274726"/>
            <a:ext cx="7032625" cy="1562100"/>
          </a:xfrm>
          <a:custGeom>
            <a:avLst/>
            <a:gdLst>
              <a:gd name="T0" fmla="*/ 4316 w 4430"/>
              <a:gd name="T1" fmla="*/ 984 h 984"/>
              <a:gd name="T2" fmla="*/ 4167 w 4430"/>
              <a:gd name="T3" fmla="*/ 984 h 984"/>
              <a:gd name="T4" fmla="*/ 4017 w 4430"/>
              <a:gd name="T5" fmla="*/ 984 h 984"/>
              <a:gd name="T6" fmla="*/ 3868 w 4430"/>
              <a:gd name="T7" fmla="*/ 984 h 984"/>
              <a:gd name="T8" fmla="*/ 3718 w 4430"/>
              <a:gd name="T9" fmla="*/ 984 h 984"/>
              <a:gd name="T10" fmla="*/ 3569 w 4430"/>
              <a:gd name="T11" fmla="*/ 984 h 984"/>
              <a:gd name="T12" fmla="*/ 3419 w 4430"/>
              <a:gd name="T13" fmla="*/ 984 h 984"/>
              <a:gd name="T14" fmla="*/ 3270 w 4430"/>
              <a:gd name="T15" fmla="*/ 984 h 984"/>
              <a:gd name="T16" fmla="*/ 3121 w 4430"/>
              <a:gd name="T17" fmla="*/ 984 h 984"/>
              <a:gd name="T18" fmla="*/ 2971 w 4430"/>
              <a:gd name="T19" fmla="*/ 984 h 984"/>
              <a:gd name="T20" fmla="*/ 2822 w 4430"/>
              <a:gd name="T21" fmla="*/ 984 h 984"/>
              <a:gd name="T22" fmla="*/ 2672 w 4430"/>
              <a:gd name="T23" fmla="*/ 984 h 984"/>
              <a:gd name="T24" fmla="*/ 2523 w 4430"/>
              <a:gd name="T25" fmla="*/ 984 h 984"/>
              <a:gd name="T26" fmla="*/ 2373 w 4430"/>
              <a:gd name="T27" fmla="*/ 984 h 984"/>
              <a:gd name="T28" fmla="*/ 2224 w 4430"/>
              <a:gd name="T29" fmla="*/ 984 h 984"/>
              <a:gd name="T30" fmla="*/ 2075 w 4430"/>
              <a:gd name="T31" fmla="*/ 984 h 984"/>
              <a:gd name="T32" fmla="*/ 1925 w 4430"/>
              <a:gd name="T33" fmla="*/ 984 h 984"/>
              <a:gd name="T34" fmla="*/ 1776 w 4430"/>
              <a:gd name="T35" fmla="*/ 984 h 984"/>
              <a:gd name="T36" fmla="*/ 1626 w 4430"/>
              <a:gd name="T37" fmla="*/ 984 h 984"/>
              <a:gd name="T38" fmla="*/ 1477 w 4430"/>
              <a:gd name="T39" fmla="*/ 984 h 984"/>
              <a:gd name="T40" fmla="*/ 1327 w 4430"/>
              <a:gd name="T41" fmla="*/ 984 h 984"/>
              <a:gd name="T42" fmla="*/ 1178 w 4430"/>
              <a:gd name="T43" fmla="*/ 984 h 984"/>
              <a:gd name="T44" fmla="*/ 1029 w 4430"/>
              <a:gd name="T45" fmla="*/ 984 h 984"/>
              <a:gd name="T46" fmla="*/ 879 w 4430"/>
              <a:gd name="T47" fmla="*/ 984 h 984"/>
              <a:gd name="T48" fmla="*/ 730 w 4430"/>
              <a:gd name="T49" fmla="*/ 984 h 984"/>
              <a:gd name="T50" fmla="*/ 580 w 4430"/>
              <a:gd name="T51" fmla="*/ 984 h 984"/>
              <a:gd name="T52" fmla="*/ 431 w 4430"/>
              <a:gd name="T53" fmla="*/ 984 h 984"/>
              <a:gd name="T54" fmla="*/ 281 w 4430"/>
              <a:gd name="T55" fmla="*/ 984 h 984"/>
              <a:gd name="T56" fmla="*/ 132 w 4430"/>
              <a:gd name="T57" fmla="*/ 984 h 984"/>
              <a:gd name="T58" fmla="*/ 48 w 4430"/>
              <a:gd name="T59" fmla="*/ 952 h 984"/>
              <a:gd name="T60" fmla="*/ 173 w 4430"/>
              <a:gd name="T61" fmla="*/ 870 h 984"/>
              <a:gd name="T62" fmla="*/ 297 w 4430"/>
              <a:gd name="T63" fmla="*/ 788 h 984"/>
              <a:gd name="T64" fmla="*/ 422 w 4430"/>
              <a:gd name="T65" fmla="*/ 705 h 984"/>
              <a:gd name="T66" fmla="*/ 547 w 4430"/>
              <a:gd name="T67" fmla="*/ 623 h 984"/>
              <a:gd name="T68" fmla="*/ 671 w 4430"/>
              <a:gd name="T69" fmla="*/ 541 h 984"/>
              <a:gd name="T70" fmla="*/ 796 w 4430"/>
              <a:gd name="T71" fmla="*/ 458 h 984"/>
              <a:gd name="T72" fmla="*/ 921 w 4430"/>
              <a:gd name="T73" fmla="*/ 376 h 984"/>
              <a:gd name="T74" fmla="*/ 1046 w 4430"/>
              <a:gd name="T75" fmla="*/ 294 h 984"/>
              <a:gd name="T76" fmla="*/ 1170 w 4430"/>
              <a:gd name="T77" fmla="*/ 212 h 984"/>
              <a:gd name="T78" fmla="*/ 1295 w 4430"/>
              <a:gd name="T79" fmla="*/ 129 h 984"/>
              <a:gd name="T80" fmla="*/ 1420 w 4430"/>
              <a:gd name="T81" fmla="*/ 47 h 984"/>
              <a:gd name="T82" fmla="*/ 1557 w 4430"/>
              <a:gd name="T83" fmla="*/ 0 h 984"/>
              <a:gd name="T84" fmla="*/ 1706 w 4430"/>
              <a:gd name="T85" fmla="*/ 0 h 984"/>
              <a:gd name="T86" fmla="*/ 1856 w 4430"/>
              <a:gd name="T87" fmla="*/ 0 h 984"/>
              <a:gd name="T88" fmla="*/ 2005 w 4430"/>
              <a:gd name="T89" fmla="*/ 0 h 984"/>
              <a:gd name="T90" fmla="*/ 2155 w 4430"/>
              <a:gd name="T91" fmla="*/ 0 h 984"/>
              <a:gd name="T92" fmla="*/ 2304 w 4430"/>
              <a:gd name="T93" fmla="*/ 0 h 984"/>
              <a:gd name="T94" fmla="*/ 2453 w 4430"/>
              <a:gd name="T95" fmla="*/ 0 h 984"/>
              <a:gd name="T96" fmla="*/ 2603 w 4430"/>
              <a:gd name="T97" fmla="*/ 0 h 984"/>
              <a:gd name="T98" fmla="*/ 2752 w 4430"/>
              <a:gd name="T99" fmla="*/ 0 h 984"/>
              <a:gd name="T100" fmla="*/ 2902 w 4430"/>
              <a:gd name="T101" fmla="*/ 0 h 984"/>
              <a:gd name="T102" fmla="*/ 3035 w 4430"/>
              <a:gd name="T103" fmla="*/ 59 h 984"/>
              <a:gd name="T104" fmla="*/ 3160 w 4430"/>
              <a:gd name="T105" fmla="*/ 141 h 984"/>
              <a:gd name="T106" fmla="*/ 3285 w 4430"/>
              <a:gd name="T107" fmla="*/ 223 h 984"/>
              <a:gd name="T108" fmla="*/ 3409 w 4430"/>
              <a:gd name="T109" fmla="*/ 306 h 984"/>
              <a:gd name="T110" fmla="*/ 3534 w 4430"/>
              <a:gd name="T111" fmla="*/ 388 h 984"/>
              <a:gd name="T112" fmla="*/ 3659 w 4430"/>
              <a:gd name="T113" fmla="*/ 470 h 984"/>
              <a:gd name="T114" fmla="*/ 3784 w 4430"/>
              <a:gd name="T115" fmla="*/ 553 h 984"/>
              <a:gd name="T116" fmla="*/ 3908 w 4430"/>
              <a:gd name="T117" fmla="*/ 635 h 984"/>
              <a:gd name="T118" fmla="*/ 4033 w 4430"/>
              <a:gd name="T119" fmla="*/ 717 h 984"/>
              <a:gd name="T120" fmla="*/ 4158 w 4430"/>
              <a:gd name="T121" fmla="*/ 800 h 984"/>
              <a:gd name="T122" fmla="*/ 4283 w 4430"/>
              <a:gd name="T123" fmla="*/ 882 h 984"/>
              <a:gd name="T124" fmla="*/ 4407 w 4430"/>
              <a:gd name="T125" fmla="*/ 96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0" h="984">
                <a:moveTo>
                  <a:pt x="4428" y="984"/>
                </a:moveTo>
                <a:lnTo>
                  <a:pt x="4407" y="984"/>
                </a:lnTo>
                <a:lnTo>
                  <a:pt x="4407" y="979"/>
                </a:lnTo>
                <a:lnTo>
                  <a:pt x="4428" y="979"/>
                </a:lnTo>
                <a:lnTo>
                  <a:pt x="4428" y="984"/>
                </a:lnTo>
                <a:close/>
                <a:moveTo>
                  <a:pt x="4391" y="984"/>
                </a:moveTo>
                <a:lnTo>
                  <a:pt x="4369" y="984"/>
                </a:lnTo>
                <a:lnTo>
                  <a:pt x="4369" y="979"/>
                </a:lnTo>
                <a:lnTo>
                  <a:pt x="4391" y="979"/>
                </a:lnTo>
                <a:lnTo>
                  <a:pt x="4391" y="984"/>
                </a:lnTo>
                <a:close/>
                <a:moveTo>
                  <a:pt x="4353" y="984"/>
                </a:moveTo>
                <a:lnTo>
                  <a:pt x="4332" y="984"/>
                </a:lnTo>
                <a:lnTo>
                  <a:pt x="4332" y="979"/>
                </a:lnTo>
                <a:lnTo>
                  <a:pt x="4353" y="979"/>
                </a:lnTo>
                <a:lnTo>
                  <a:pt x="4353" y="984"/>
                </a:lnTo>
                <a:close/>
                <a:moveTo>
                  <a:pt x="4316" y="984"/>
                </a:moveTo>
                <a:lnTo>
                  <a:pt x="4295" y="984"/>
                </a:lnTo>
                <a:lnTo>
                  <a:pt x="4295" y="979"/>
                </a:lnTo>
                <a:lnTo>
                  <a:pt x="4316" y="979"/>
                </a:lnTo>
                <a:lnTo>
                  <a:pt x="4316" y="984"/>
                </a:lnTo>
                <a:close/>
                <a:moveTo>
                  <a:pt x="4279" y="984"/>
                </a:moveTo>
                <a:lnTo>
                  <a:pt x="4257" y="984"/>
                </a:lnTo>
                <a:lnTo>
                  <a:pt x="4257" y="979"/>
                </a:lnTo>
                <a:lnTo>
                  <a:pt x="4279" y="979"/>
                </a:lnTo>
                <a:lnTo>
                  <a:pt x="4279" y="984"/>
                </a:lnTo>
                <a:close/>
                <a:moveTo>
                  <a:pt x="4241" y="984"/>
                </a:moveTo>
                <a:lnTo>
                  <a:pt x="4220" y="984"/>
                </a:lnTo>
                <a:lnTo>
                  <a:pt x="4220" y="979"/>
                </a:lnTo>
                <a:lnTo>
                  <a:pt x="4241" y="979"/>
                </a:lnTo>
                <a:lnTo>
                  <a:pt x="4241" y="984"/>
                </a:lnTo>
                <a:close/>
                <a:moveTo>
                  <a:pt x="4204" y="984"/>
                </a:moveTo>
                <a:lnTo>
                  <a:pt x="4183" y="984"/>
                </a:lnTo>
                <a:lnTo>
                  <a:pt x="4183" y="979"/>
                </a:lnTo>
                <a:lnTo>
                  <a:pt x="4204" y="979"/>
                </a:lnTo>
                <a:lnTo>
                  <a:pt x="4204" y="984"/>
                </a:lnTo>
                <a:close/>
                <a:moveTo>
                  <a:pt x="4167" y="984"/>
                </a:moveTo>
                <a:lnTo>
                  <a:pt x="4145" y="984"/>
                </a:lnTo>
                <a:lnTo>
                  <a:pt x="4145" y="979"/>
                </a:lnTo>
                <a:lnTo>
                  <a:pt x="4167" y="979"/>
                </a:lnTo>
                <a:lnTo>
                  <a:pt x="4167" y="984"/>
                </a:lnTo>
                <a:close/>
                <a:moveTo>
                  <a:pt x="4129" y="984"/>
                </a:moveTo>
                <a:lnTo>
                  <a:pt x="4108" y="984"/>
                </a:lnTo>
                <a:lnTo>
                  <a:pt x="4108" y="979"/>
                </a:lnTo>
                <a:lnTo>
                  <a:pt x="4129" y="979"/>
                </a:lnTo>
                <a:lnTo>
                  <a:pt x="4129" y="984"/>
                </a:lnTo>
                <a:close/>
                <a:moveTo>
                  <a:pt x="4092" y="984"/>
                </a:moveTo>
                <a:lnTo>
                  <a:pt x="4071" y="984"/>
                </a:lnTo>
                <a:lnTo>
                  <a:pt x="4071" y="979"/>
                </a:lnTo>
                <a:lnTo>
                  <a:pt x="4092" y="979"/>
                </a:lnTo>
                <a:lnTo>
                  <a:pt x="4092" y="984"/>
                </a:lnTo>
                <a:close/>
                <a:moveTo>
                  <a:pt x="4055" y="984"/>
                </a:moveTo>
                <a:lnTo>
                  <a:pt x="4033" y="984"/>
                </a:lnTo>
                <a:lnTo>
                  <a:pt x="4033" y="979"/>
                </a:lnTo>
                <a:lnTo>
                  <a:pt x="4055" y="979"/>
                </a:lnTo>
                <a:lnTo>
                  <a:pt x="4055" y="984"/>
                </a:lnTo>
                <a:close/>
                <a:moveTo>
                  <a:pt x="4017" y="984"/>
                </a:moveTo>
                <a:lnTo>
                  <a:pt x="3996" y="984"/>
                </a:lnTo>
                <a:lnTo>
                  <a:pt x="3996" y="979"/>
                </a:lnTo>
                <a:lnTo>
                  <a:pt x="4017" y="979"/>
                </a:lnTo>
                <a:lnTo>
                  <a:pt x="4017" y="984"/>
                </a:lnTo>
                <a:close/>
                <a:moveTo>
                  <a:pt x="3980" y="984"/>
                </a:moveTo>
                <a:lnTo>
                  <a:pt x="3958" y="984"/>
                </a:lnTo>
                <a:lnTo>
                  <a:pt x="3958" y="979"/>
                </a:lnTo>
                <a:lnTo>
                  <a:pt x="3980" y="979"/>
                </a:lnTo>
                <a:lnTo>
                  <a:pt x="3980" y="984"/>
                </a:lnTo>
                <a:close/>
                <a:moveTo>
                  <a:pt x="3942" y="984"/>
                </a:moveTo>
                <a:lnTo>
                  <a:pt x="3921" y="984"/>
                </a:lnTo>
                <a:lnTo>
                  <a:pt x="3921" y="979"/>
                </a:lnTo>
                <a:lnTo>
                  <a:pt x="3942" y="979"/>
                </a:lnTo>
                <a:lnTo>
                  <a:pt x="3942" y="984"/>
                </a:lnTo>
                <a:close/>
                <a:moveTo>
                  <a:pt x="3905" y="984"/>
                </a:moveTo>
                <a:lnTo>
                  <a:pt x="3884" y="984"/>
                </a:lnTo>
                <a:lnTo>
                  <a:pt x="3884" y="979"/>
                </a:lnTo>
                <a:lnTo>
                  <a:pt x="3905" y="979"/>
                </a:lnTo>
                <a:lnTo>
                  <a:pt x="3905" y="984"/>
                </a:lnTo>
                <a:close/>
                <a:moveTo>
                  <a:pt x="3868" y="984"/>
                </a:moveTo>
                <a:lnTo>
                  <a:pt x="3846" y="984"/>
                </a:lnTo>
                <a:lnTo>
                  <a:pt x="3846" y="979"/>
                </a:lnTo>
                <a:lnTo>
                  <a:pt x="3868" y="979"/>
                </a:lnTo>
                <a:lnTo>
                  <a:pt x="3868" y="984"/>
                </a:lnTo>
                <a:close/>
                <a:moveTo>
                  <a:pt x="3830" y="984"/>
                </a:moveTo>
                <a:lnTo>
                  <a:pt x="3809" y="984"/>
                </a:lnTo>
                <a:lnTo>
                  <a:pt x="3809" y="979"/>
                </a:lnTo>
                <a:lnTo>
                  <a:pt x="3830" y="979"/>
                </a:lnTo>
                <a:lnTo>
                  <a:pt x="3830" y="984"/>
                </a:lnTo>
                <a:close/>
                <a:moveTo>
                  <a:pt x="3793" y="984"/>
                </a:moveTo>
                <a:lnTo>
                  <a:pt x="3772" y="984"/>
                </a:lnTo>
                <a:lnTo>
                  <a:pt x="3772" y="979"/>
                </a:lnTo>
                <a:lnTo>
                  <a:pt x="3793" y="979"/>
                </a:lnTo>
                <a:lnTo>
                  <a:pt x="3793" y="984"/>
                </a:lnTo>
                <a:close/>
                <a:moveTo>
                  <a:pt x="3756" y="984"/>
                </a:moveTo>
                <a:lnTo>
                  <a:pt x="3734" y="984"/>
                </a:lnTo>
                <a:lnTo>
                  <a:pt x="3734" y="979"/>
                </a:lnTo>
                <a:lnTo>
                  <a:pt x="3756" y="979"/>
                </a:lnTo>
                <a:lnTo>
                  <a:pt x="3756" y="984"/>
                </a:lnTo>
                <a:close/>
                <a:moveTo>
                  <a:pt x="3718" y="984"/>
                </a:moveTo>
                <a:lnTo>
                  <a:pt x="3697" y="984"/>
                </a:lnTo>
                <a:lnTo>
                  <a:pt x="3697" y="979"/>
                </a:lnTo>
                <a:lnTo>
                  <a:pt x="3718" y="979"/>
                </a:lnTo>
                <a:lnTo>
                  <a:pt x="3718" y="984"/>
                </a:lnTo>
                <a:close/>
                <a:moveTo>
                  <a:pt x="3681" y="984"/>
                </a:moveTo>
                <a:lnTo>
                  <a:pt x="3660" y="984"/>
                </a:lnTo>
                <a:lnTo>
                  <a:pt x="3660" y="979"/>
                </a:lnTo>
                <a:lnTo>
                  <a:pt x="3681" y="979"/>
                </a:lnTo>
                <a:lnTo>
                  <a:pt x="3681" y="984"/>
                </a:lnTo>
                <a:close/>
                <a:moveTo>
                  <a:pt x="3644" y="984"/>
                </a:moveTo>
                <a:lnTo>
                  <a:pt x="3622" y="984"/>
                </a:lnTo>
                <a:lnTo>
                  <a:pt x="3622" y="979"/>
                </a:lnTo>
                <a:lnTo>
                  <a:pt x="3644" y="979"/>
                </a:lnTo>
                <a:lnTo>
                  <a:pt x="3644" y="984"/>
                </a:lnTo>
                <a:close/>
                <a:moveTo>
                  <a:pt x="3606" y="984"/>
                </a:moveTo>
                <a:lnTo>
                  <a:pt x="3585" y="984"/>
                </a:lnTo>
                <a:lnTo>
                  <a:pt x="3585" y="979"/>
                </a:lnTo>
                <a:lnTo>
                  <a:pt x="3606" y="979"/>
                </a:lnTo>
                <a:lnTo>
                  <a:pt x="3606" y="984"/>
                </a:lnTo>
                <a:close/>
                <a:moveTo>
                  <a:pt x="3569" y="984"/>
                </a:moveTo>
                <a:lnTo>
                  <a:pt x="3547" y="984"/>
                </a:lnTo>
                <a:lnTo>
                  <a:pt x="3547" y="979"/>
                </a:lnTo>
                <a:lnTo>
                  <a:pt x="3569" y="979"/>
                </a:lnTo>
                <a:lnTo>
                  <a:pt x="3569" y="984"/>
                </a:lnTo>
                <a:close/>
                <a:moveTo>
                  <a:pt x="3531" y="984"/>
                </a:moveTo>
                <a:lnTo>
                  <a:pt x="3510" y="984"/>
                </a:lnTo>
                <a:lnTo>
                  <a:pt x="3510" y="979"/>
                </a:lnTo>
                <a:lnTo>
                  <a:pt x="3531" y="979"/>
                </a:lnTo>
                <a:lnTo>
                  <a:pt x="3531" y="984"/>
                </a:lnTo>
                <a:close/>
                <a:moveTo>
                  <a:pt x="3494" y="984"/>
                </a:moveTo>
                <a:lnTo>
                  <a:pt x="3473" y="984"/>
                </a:lnTo>
                <a:lnTo>
                  <a:pt x="3473" y="979"/>
                </a:lnTo>
                <a:lnTo>
                  <a:pt x="3494" y="979"/>
                </a:lnTo>
                <a:lnTo>
                  <a:pt x="3494" y="984"/>
                </a:lnTo>
                <a:close/>
                <a:moveTo>
                  <a:pt x="3457" y="984"/>
                </a:moveTo>
                <a:lnTo>
                  <a:pt x="3435" y="984"/>
                </a:lnTo>
                <a:lnTo>
                  <a:pt x="3435" y="979"/>
                </a:lnTo>
                <a:lnTo>
                  <a:pt x="3457" y="979"/>
                </a:lnTo>
                <a:lnTo>
                  <a:pt x="3457" y="984"/>
                </a:lnTo>
                <a:close/>
                <a:moveTo>
                  <a:pt x="3419" y="984"/>
                </a:moveTo>
                <a:lnTo>
                  <a:pt x="3398" y="984"/>
                </a:lnTo>
                <a:lnTo>
                  <a:pt x="3398" y="979"/>
                </a:lnTo>
                <a:lnTo>
                  <a:pt x="3419" y="979"/>
                </a:lnTo>
                <a:lnTo>
                  <a:pt x="3419" y="984"/>
                </a:lnTo>
                <a:close/>
                <a:moveTo>
                  <a:pt x="3382" y="984"/>
                </a:moveTo>
                <a:lnTo>
                  <a:pt x="3361" y="984"/>
                </a:lnTo>
                <a:lnTo>
                  <a:pt x="3361" y="979"/>
                </a:lnTo>
                <a:lnTo>
                  <a:pt x="3382" y="979"/>
                </a:lnTo>
                <a:lnTo>
                  <a:pt x="3382" y="984"/>
                </a:lnTo>
                <a:close/>
                <a:moveTo>
                  <a:pt x="3345" y="984"/>
                </a:moveTo>
                <a:lnTo>
                  <a:pt x="3323" y="984"/>
                </a:lnTo>
                <a:lnTo>
                  <a:pt x="3323" y="979"/>
                </a:lnTo>
                <a:lnTo>
                  <a:pt x="3345" y="979"/>
                </a:lnTo>
                <a:lnTo>
                  <a:pt x="3345" y="984"/>
                </a:lnTo>
                <a:close/>
                <a:moveTo>
                  <a:pt x="3307" y="984"/>
                </a:moveTo>
                <a:lnTo>
                  <a:pt x="3286" y="984"/>
                </a:lnTo>
                <a:lnTo>
                  <a:pt x="3286" y="979"/>
                </a:lnTo>
                <a:lnTo>
                  <a:pt x="3307" y="979"/>
                </a:lnTo>
                <a:lnTo>
                  <a:pt x="3307" y="984"/>
                </a:lnTo>
                <a:close/>
                <a:moveTo>
                  <a:pt x="3270" y="984"/>
                </a:moveTo>
                <a:lnTo>
                  <a:pt x="3249" y="984"/>
                </a:lnTo>
                <a:lnTo>
                  <a:pt x="3249" y="979"/>
                </a:lnTo>
                <a:lnTo>
                  <a:pt x="3270" y="979"/>
                </a:lnTo>
                <a:lnTo>
                  <a:pt x="3270" y="984"/>
                </a:lnTo>
                <a:close/>
                <a:moveTo>
                  <a:pt x="3233" y="984"/>
                </a:moveTo>
                <a:lnTo>
                  <a:pt x="3211" y="984"/>
                </a:lnTo>
                <a:lnTo>
                  <a:pt x="3211" y="979"/>
                </a:lnTo>
                <a:lnTo>
                  <a:pt x="3233" y="979"/>
                </a:lnTo>
                <a:lnTo>
                  <a:pt x="3233" y="984"/>
                </a:lnTo>
                <a:close/>
                <a:moveTo>
                  <a:pt x="3195" y="984"/>
                </a:moveTo>
                <a:lnTo>
                  <a:pt x="3174" y="984"/>
                </a:lnTo>
                <a:lnTo>
                  <a:pt x="3174" y="979"/>
                </a:lnTo>
                <a:lnTo>
                  <a:pt x="3195" y="979"/>
                </a:lnTo>
                <a:lnTo>
                  <a:pt x="3195" y="984"/>
                </a:lnTo>
                <a:close/>
                <a:moveTo>
                  <a:pt x="3158" y="984"/>
                </a:moveTo>
                <a:lnTo>
                  <a:pt x="3137" y="984"/>
                </a:lnTo>
                <a:lnTo>
                  <a:pt x="3137" y="979"/>
                </a:lnTo>
                <a:lnTo>
                  <a:pt x="3158" y="979"/>
                </a:lnTo>
                <a:lnTo>
                  <a:pt x="3158" y="984"/>
                </a:lnTo>
                <a:close/>
                <a:moveTo>
                  <a:pt x="3121" y="984"/>
                </a:moveTo>
                <a:lnTo>
                  <a:pt x="3099" y="984"/>
                </a:lnTo>
                <a:lnTo>
                  <a:pt x="3099" y="979"/>
                </a:lnTo>
                <a:lnTo>
                  <a:pt x="3121" y="979"/>
                </a:lnTo>
                <a:lnTo>
                  <a:pt x="3121" y="984"/>
                </a:lnTo>
                <a:close/>
                <a:moveTo>
                  <a:pt x="3083" y="984"/>
                </a:moveTo>
                <a:lnTo>
                  <a:pt x="3062" y="984"/>
                </a:lnTo>
                <a:lnTo>
                  <a:pt x="3062" y="979"/>
                </a:lnTo>
                <a:lnTo>
                  <a:pt x="3083" y="979"/>
                </a:lnTo>
                <a:lnTo>
                  <a:pt x="3083" y="984"/>
                </a:lnTo>
                <a:close/>
                <a:moveTo>
                  <a:pt x="3046" y="984"/>
                </a:moveTo>
                <a:lnTo>
                  <a:pt x="3025" y="984"/>
                </a:lnTo>
                <a:lnTo>
                  <a:pt x="3025" y="979"/>
                </a:lnTo>
                <a:lnTo>
                  <a:pt x="3046" y="979"/>
                </a:lnTo>
                <a:lnTo>
                  <a:pt x="3046" y="984"/>
                </a:lnTo>
                <a:close/>
                <a:moveTo>
                  <a:pt x="3009" y="984"/>
                </a:moveTo>
                <a:lnTo>
                  <a:pt x="2987" y="984"/>
                </a:lnTo>
                <a:lnTo>
                  <a:pt x="2987" y="979"/>
                </a:lnTo>
                <a:lnTo>
                  <a:pt x="3009" y="979"/>
                </a:lnTo>
                <a:lnTo>
                  <a:pt x="3009" y="984"/>
                </a:lnTo>
                <a:close/>
                <a:moveTo>
                  <a:pt x="2971" y="984"/>
                </a:moveTo>
                <a:lnTo>
                  <a:pt x="2950" y="984"/>
                </a:lnTo>
                <a:lnTo>
                  <a:pt x="2950" y="979"/>
                </a:lnTo>
                <a:lnTo>
                  <a:pt x="2971" y="979"/>
                </a:lnTo>
                <a:lnTo>
                  <a:pt x="2971" y="984"/>
                </a:lnTo>
                <a:close/>
                <a:moveTo>
                  <a:pt x="2934" y="984"/>
                </a:moveTo>
                <a:lnTo>
                  <a:pt x="2913" y="984"/>
                </a:lnTo>
                <a:lnTo>
                  <a:pt x="2913" y="979"/>
                </a:lnTo>
                <a:lnTo>
                  <a:pt x="2934" y="979"/>
                </a:lnTo>
                <a:lnTo>
                  <a:pt x="2934" y="984"/>
                </a:lnTo>
                <a:close/>
                <a:moveTo>
                  <a:pt x="2896" y="984"/>
                </a:moveTo>
                <a:lnTo>
                  <a:pt x="2875" y="984"/>
                </a:lnTo>
                <a:lnTo>
                  <a:pt x="2875" y="979"/>
                </a:lnTo>
                <a:lnTo>
                  <a:pt x="2896" y="979"/>
                </a:lnTo>
                <a:lnTo>
                  <a:pt x="2896" y="984"/>
                </a:lnTo>
                <a:close/>
                <a:moveTo>
                  <a:pt x="2859" y="984"/>
                </a:moveTo>
                <a:lnTo>
                  <a:pt x="2838" y="984"/>
                </a:lnTo>
                <a:lnTo>
                  <a:pt x="2838" y="979"/>
                </a:lnTo>
                <a:lnTo>
                  <a:pt x="2859" y="979"/>
                </a:lnTo>
                <a:lnTo>
                  <a:pt x="2859" y="984"/>
                </a:lnTo>
                <a:close/>
                <a:moveTo>
                  <a:pt x="2822" y="984"/>
                </a:moveTo>
                <a:lnTo>
                  <a:pt x="2800" y="984"/>
                </a:lnTo>
                <a:lnTo>
                  <a:pt x="2800" y="979"/>
                </a:lnTo>
                <a:lnTo>
                  <a:pt x="2822" y="979"/>
                </a:lnTo>
                <a:lnTo>
                  <a:pt x="2822" y="984"/>
                </a:lnTo>
                <a:close/>
                <a:moveTo>
                  <a:pt x="2784" y="984"/>
                </a:moveTo>
                <a:lnTo>
                  <a:pt x="2763" y="984"/>
                </a:lnTo>
                <a:lnTo>
                  <a:pt x="2763" y="979"/>
                </a:lnTo>
                <a:lnTo>
                  <a:pt x="2784" y="979"/>
                </a:lnTo>
                <a:lnTo>
                  <a:pt x="2784" y="984"/>
                </a:lnTo>
                <a:close/>
                <a:moveTo>
                  <a:pt x="2747" y="984"/>
                </a:moveTo>
                <a:lnTo>
                  <a:pt x="2726" y="984"/>
                </a:lnTo>
                <a:lnTo>
                  <a:pt x="2726" y="979"/>
                </a:lnTo>
                <a:lnTo>
                  <a:pt x="2747" y="979"/>
                </a:lnTo>
                <a:lnTo>
                  <a:pt x="2747" y="984"/>
                </a:lnTo>
                <a:close/>
                <a:moveTo>
                  <a:pt x="2710" y="984"/>
                </a:moveTo>
                <a:lnTo>
                  <a:pt x="2688" y="984"/>
                </a:lnTo>
                <a:lnTo>
                  <a:pt x="2688" y="979"/>
                </a:lnTo>
                <a:lnTo>
                  <a:pt x="2710" y="979"/>
                </a:lnTo>
                <a:lnTo>
                  <a:pt x="2710" y="984"/>
                </a:lnTo>
                <a:close/>
                <a:moveTo>
                  <a:pt x="2672" y="984"/>
                </a:moveTo>
                <a:lnTo>
                  <a:pt x="2651" y="984"/>
                </a:lnTo>
                <a:lnTo>
                  <a:pt x="2651" y="979"/>
                </a:lnTo>
                <a:lnTo>
                  <a:pt x="2672" y="979"/>
                </a:lnTo>
                <a:lnTo>
                  <a:pt x="2672" y="984"/>
                </a:lnTo>
                <a:close/>
                <a:moveTo>
                  <a:pt x="2635" y="984"/>
                </a:moveTo>
                <a:lnTo>
                  <a:pt x="2614" y="984"/>
                </a:lnTo>
                <a:lnTo>
                  <a:pt x="2614" y="979"/>
                </a:lnTo>
                <a:lnTo>
                  <a:pt x="2635" y="979"/>
                </a:lnTo>
                <a:lnTo>
                  <a:pt x="2635" y="984"/>
                </a:lnTo>
                <a:close/>
                <a:moveTo>
                  <a:pt x="2598" y="984"/>
                </a:moveTo>
                <a:lnTo>
                  <a:pt x="2576" y="984"/>
                </a:lnTo>
                <a:lnTo>
                  <a:pt x="2576" y="979"/>
                </a:lnTo>
                <a:lnTo>
                  <a:pt x="2598" y="979"/>
                </a:lnTo>
                <a:lnTo>
                  <a:pt x="2598" y="984"/>
                </a:lnTo>
                <a:close/>
                <a:moveTo>
                  <a:pt x="2560" y="984"/>
                </a:moveTo>
                <a:lnTo>
                  <a:pt x="2539" y="984"/>
                </a:lnTo>
                <a:lnTo>
                  <a:pt x="2539" y="979"/>
                </a:lnTo>
                <a:lnTo>
                  <a:pt x="2560" y="979"/>
                </a:lnTo>
                <a:lnTo>
                  <a:pt x="2560" y="984"/>
                </a:lnTo>
                <a:close/>
                <a:moveTo>
                  <a:pt x="2523" y="984"/>
                </a:moveTo>
                <a:lnTo>
                  <a:pt x="2502" y="984"/>
                </a:lnTo>
                <a:lnTo>
                  <a:pt x="2502" y="979"/>
                </a:lnTo>
                <a:lnTo>
                  <a:pt x="2523" y="979"/>
                </a:lnTo>
                <a:lnTo>
                  <a:pt x="2523" y="984"/>
                </a:lnTo>
                <a:close/>
                <a:moveTo>
                  <a:pt x="2485" y="984"/>
                </a:moveTo>
                <a:lnTo>
                  <a:pt x="2464" y="984"/>
                </a:lnTo>
                <a:lnTo>
                  <a:pt x="2464" y="979"/>
                </a:lnTo>
                <a:lnTo>
                  <a:pt x="2485" y="979"/>
                </a:lnTo>
                <a:lnTo>
                  <a:pt x="2485" y="984"/>
                </a:lnTo>
                <a:close/>
                <a:moveTo>
                  <a:pt x="2448" y="984"/>
                </a:moveTo>
                <a:lnTo>
                  <a:pt x="2427" y="984"/>
                </a:lnTo>
                <a:lnTo>
                  <a:pt x="2427" y="979"/>
                </a:lnTo>
                <a:lnTo>
                  <a:pt x="2448" y="979"/>
                </a:lnTo>
                <a:lnTo>
                  <a:pt x="2448" y="984"/>
                </a:lnTo>
                <a:close/>
                <a:moveTo>
                  <a:pt x="2411" y="984"/>
                </a:moveTo>
                <a:lnTo>
                  <a:pt x="2389" y="984"/>
                </a:lnTo>
                <a:lnTo>
                  <a:pt x="2389" y="979"/>
                </a:lnTo>
                <a:lnTo>
                  <a:pt x="2411" y="979"/>
                </a:lnTo>
                <a:lnTo>
                  <a:pt x="2411" y="984"/>
                </a:lnTo>
                <a:close/>
                <a:moveTo>
                  <a:pt x="2373" y="984"/>
                </a:moveTo>
                <a:lnTo>
                  <a:pt x="2352" y="984"/>
                </a:lnTo>
                <a:lnTo>
                  <a:pt x="2352" y="979"/>
                </a:lnTo>
                <a:lnTo>
                  <a:pt x="2373" y="979"/>
                </a:lnTo>
                <a:lnTo>
                  <a:pt x="2373" y="984"/>
                </a:lnTo>
                <a:close/>
                <a:moveTo>
                  <a:pt x="2336" y="984"/>
                </a:moveTo>
                <a:lnTo>
                  <a:pt x="2315" y="984"/>
                </a:lnTo>
                <a:lnTo>
                  <a:pt x="2315" y="979"/>
                </a:lnTo>
                <a:lnTo>
                  <a:pt x="2336" y="979"/>
                </a:lnTo>
                <a:lnTo>
                  <a:pt x="2336" y="984"/>
                </a:lnTo>
                <a:close/>
                <a:moveTo>
                  <a:pt x="2299" y="984"/>
                </a:moveTo>
                <a:lnTo>
                  <a:pt x="2277" y="984"/>
                </a:lnTo>
                <a:lnTo>
                  <a:pt x="2277" y="979"/>
                </a:lnTo>
                <a:lnTo>
                  <a:pt x="2299" y="979"/>
                </a:lnTo>
                <a:lnTo>
                  <a:pt x="2299" y="984"/>
                </a:lnTo>
                <a:close/>
                <a:moveTo>
                  <a:pt x="2261" y="984"/>
                </a:moveTo>
                <a:lnTo>
                  <a:pt x="2240" y="984"/>
                </a:lnTo>
                <a:lnTo>
                  <a:pt x="2240" y="979"/>
                </a:lnTo>
                <a:lnTo>
                  <a:pt x="2261" y="979"/>
                </a:lnTo>
                <a:lnTo>
                  <a:pt x="2261" y="984"/>
                </a:lnTo>
                <a:close/>
                <a:moveTo>
                  <a:pt x="2224" y="984"/>
                </a:moveTo>
                <a:lnTo>
                  <a:pt x="2203" y="984"/>
                </a:lnTo>
                <a:lnTo>
                  <a:pt x="2203" y="979"/>
                </a:lnTo>
                <a:lnTo>
                  <a:pt x="2224" y="979"/>
                </a:lnTo>
                <a:lnTo>
                  <a:pt x="2224" y="984"/>
                </a:lnTo>
                <a:close/>
                <a:moveTo>
                  <a:pt x="2187" y="984"/>
                </a:moveTo>
                <a:lnTo>
                  <a:pt x="2165" y="984"/>
                </a:lnTo>
                <a:lnTo>
                  <a:pt x="2165" y="979"/>
                </a:lnTo>
                <a:lnTo>
                  <a:pt x="2187" y="979"/>
                </a:lnTo>
                <a:lnTo>
                  <a:pt x="2187" y="984"/>
                </a:lnTo>
                <a:close/>
                <a:moveTo>
                  <a:pt x="2149" y="984"/>
                </a:moveTo>
                <a:lnTo>
                  <a:pt x="2128" y="984"/>
                </a:lnTo>
                <a:lnTo>
                  <a:pt x="2128" y="979"/>
                </a:lnTo>
                <a:lnTo>
                  <a:pt x="2149" y="979"/>
                </a:lnTo>
                <a:lnTo>
                  <a:pt x="2149" y="984"/>
                </a:lnTo>
                <a:close/>
                <a:moveTo>
                  <a:pt x="2112" y="984"/>
                </a:moveTo>
                <a:lnTo>
                  <a:pt x="2091" y="984"/>
                </a:lnTo>
                <a:lnTo>
                  <a:pt x="2091" y="979"/>
                </a:lnTo>
                <a:lnTo>
                  <a:pt x="2112" y="979"/>
                </a:lnTo>
                <a:lnTo>
                  <a:pt x="2112" y="984"/>
                </a:lnTo>
                <a:close/>
                <a:moveTo>
                  <a:pt x="2075" y="984"/>
                </a:moveTo>
                <a:lnTo>
                  <a:pt x="2053" y="984"/>
                </a:lnTo>
                <a:lnTo>
                  <a:pt x="2053" y="979"/>
                </a:lnTo>
                <a:lnTo>
                  <a:pt x="2075" y="979"/>
                </a:lnTo>
                <a:lnTo>
                  <a:pt x="2075" y="984"/>
                </a:lnTo>
                <a:close/>
                <a:moveTo>
                  <a:pt x="2037" y="984"/>
                </a:moveTo>
                <a:lnTo>
                  <a:pt x="2016" y="984"/>
                </a:lnTo>
                <a:lnTo>
                  <a:pt x="2016" y="979"/>
                </a:lnTo>
                <a:lnTo>
                  <a:pt x="2037" y="979"/>
                </a:lnTo>
                <a:lnTo>
                  <a:pt x="2037" y="984"/>
                </a:lnTo>
                <a:close/>
                <a:moveTo>
                  <a:pt x="2000" y="984"/>
                </a:moveTo>
                <a:lnTo>
                  <a:pt x="1978" y="984"/>
                </a:lnTo>
                <a:lnTo>
                  <a:pt x="1978" y="979"/>
                </a:lnTo>
                <a:lnTo>
                  <a:pt x="2000" y="979"/>
                </a:lnTo>
                <a:lnTo>
                  <a:pt x="2000" y="984"/>
                </a:lnTo>
                <a:close/>
                <a:moveTo>
                  <a:pt x="1962" y="984"/>
                </a:moveTo>
                <a:lnTo>
                  <a:pt x="1941" y="984"/>
                </a:lnTo>
                <a:lnTo>
                  <a:pt x="1941" y="979"/>
                </a:lnTo>
                <a:lnTo>
                  <a:pt x="1962" y="979"/>
                </a:lnTo>
                <a:lnTo>
                  <a:pt x="1962" y="984"/>
                </a:lnTo>
                <a:close/>
                <a:moveTo>
                  <a:pt x="1925" y="984"/>
                </a:moveTo>
                <a:lnTo>
                  <a:pt x="1904" y="984"/>
                </a:lnTo>
                <a:lnTo>
                  <a:pt x="1904" y="979"/>
                </a:lnTo>
                <a:lnTo>
                  <a:pt x="1925" y="979"/>
                </a:lnTo>
                <a:lnTo>
                  <a:pt x="1925" y="984"/>
                </a:lnTo>
                <a:close/>
                <a:moveTo>
                  <a:pt x="1888" y="984"/>
                </a:moveTo>
                <a:lnTo>
                  <a:pt x="1866" y="984"/>
                </a:lnTo>
                <a:lnTo>
                  <a:pt x="1866" y="979"/>
                </a:lnTo>
                <a:lnTo>
                  <a:pt x="1888" y="979"/>
                </a:lnTo>
                <a:lnTo>
                  <a:pt x="1888" y="984"/>
                </a:lnTo>
                <a:close/>
                <a:moveTo>
                  <a:pt x="1850" y="984"/>
                </a:moveTo>
                <a:lnTo>
                  <a:pt x="1829" y="984"/>
                </a:lnTo>
                <a:lnTo>
                  <a:pt x="1829" y="979"/>
                </a:lnTo>
                <a:lnTo>
                  <a:pt x="1850" y="979"/>
                </a:lnTo>
                <a:lnTo>
                  <a:pt x="1850" y="984"/>
                </a:lnTo>
                <a:close/>
                <a:moveTo>
                  <a:pt x="1813" y="984"/>
                </a:moveTo>
                <a:lnTo>
                  <a:pt x="1792" y="984"/>
                </a:lnTo>
                <a:lnTo>
                  <a:pt x="1792" y="979"/>
                </a:lnTo>
                <a:lnTo>
                  <a:pt x="1813" y="979"/>
                </a:lnTo>
                <a:lnTo>
                  <a:pt x="1813" y="984"/>
                </a:lnTo>
                <a:close/>
                <a:moveTo>
                  <a:pt x="1776" y="984"/>
                </a:moveTo>
                <a:lnTo>
                  <a:pt x="1754" y="984"/>
                </a:lnTo>
                <a:lnTo>
                  <a:pt x="1754" y="979"/>
                </a:lnTo>
                <a:lnTo>
                  <a:pt x="1776" y="979"/>
                </a:lnTo>
                <a:lnTo>
                  <a:pt x="1776" y="984"/>
                </a:lnTo>
                <a:close/>
                <a:moveTo>
                  <a:pt x="1738" y="984"/>
                </a:moveTo>
                <a:lnTo>
                  <a:pt x="1717" y="984"/>
                </a:lnTo>
                <a:lnTo>
                  <a:pt x="1717" y="979"/>
                </a:lnTo>
                <a:lnTo>
                  <a:pt x="1738" y="979"/>
                </a:lnTo>
                <a:lnTo>
                  <a:pt x="1738" y="984"/>
                </a:lnTo>
                <a:close/>
                <a:moveTo>
                  <a:pt x="1701" y="984"/>
                </a:moveTo>
                <a:lnTo>
                  <a:pt x="1680" y="984"/>
                </a:lnTo>
                <a:lnTo>
                  <a:pt x="1680" y="979"/>
                </a:lnTo>
                <a:lnTo>
                  <a:pt x="1701" y="979"/>
                </a:lnTo>
                <a:lnTo>
                  <a:pt x="1701" y="984"/>
                </a:lnTo>
                <a:close/>
                <a:moveTo>
                  <a:pt x="1664" y="984"/>
                </a:moveTo>
                <a:lnTo>
                  <a:pt x="1642" y="984"/>
                </a:lnTo>
                <a:lnTo>
                  <a:pt x="1642" y="979"/>
                </a:lnTo>
                <a:lnTo>
                  <a:pt x="1664" y="979"/>
                </a:lnTo>
                <a:lnTo>
                  <a:pt x="1664" y="984"/>
                </a:lnTo>
                <a:close/>
                <a:moveTo>
                  <a:pt x="1626" y="984"/>
                </a:moveTo>
                <a:lnTo>
                  <a:pt x="1605" y="984"/>
                </a:lnTo>
                <a:lnTo>
                  <a:pt x="1605" y="979"/>
                </a:lnTo>
                <a:lnTo>
                  <a:pt x="1626" y="979"/>
                </a:lnTo>
                <a:lnTo>
                  <a:pt x="1626" y="984"/>
                </a:lnTo>
                <a:close/>
                <a:moveTo>
                  <a:pt x="1589" y="984"/>
                </a:moveTo>
                <a:lnTo>
                  <a:pt x="1568" y="984"/>
                </a:lnTo>
                <a:lnTo>
                  <a:pt x="1568" y="979"/>
                </a:lnTo>
                <a:lnTo>
                  <a:pt x="1589" y="979"/>
                </a:lnTo>
                <a:lnTo>
                  <a:pt x="1589" y="984"/>
                </a:lnTo>
                <a:close/>
                <a:moveTo>
                  <a:pt x="1552" y="984"/>
                </a:moveTo>
                <a:lnTo>
                  <a:pt x="1530" y="984"/>
                </a:lnTo>
                <a:lnTo>
                  <a:pt x="1530" y="979"/>
                </a:lnTo>
                <a:lnTo>
                  <a:pt x="1552" y="979"/>
                </a:lnTo>
                <a:lnTo>
                  <a:pt x="1552" y="984"/>
                </a:lnTo>
                <a:close/>
                <a:moveTo>
                  <a:pt x="1514" y="984"/>
                </a:moveTo>
                <a:lnTo>
                  <a:pt x="1493" y="984"/>
                </a:lnTo>
                <a:lnTo>
                  <a:pt x="1493" y="979"/>
                </a:lnTo>
                <a:lnTo>
                  <a:pt x="1514" y="979"/>
                </a:lnTo>
                <a:lnTo>
                  <a:pt x="1514" y="984"/>
                </a:lnTo>
                <a:close/>
                <a:moveTo>
                  <a:pt x="1477" y="984"/>
                </a:moveTo>
                <a:lnTo>
                  <a:pt x="1456" y="984"/>
                </a:lnTo>
                <a:lnTo>
                  <a:pt x="1456" y="979"/>
                </a:lnTo>
                <a:lnTo>
                  <a:pt x="1477" y="979"/>
                </a:lnTo>
                <a:lnTo>
                  <a:pt x="1477" y="984"/>
                </a:lnTo>
                <a:close/>
                <a:moveTo>
                  <a:pt x="1440" y="984"/>
                </a:moveTo>
                <a:lnTo>
                  <a:pt x="1418" y="984"/>
                </a:lnTo>
                <a:lnTo>
                  <a:pt x="1418" y="979"/>
                </a:lnTo>
                <a:lnTo>
                  <a:pt x="1440" y="979"/>
                </a:lnTo>
                <a:lnTo>
                  <a:pt x="1440" y="984"/>
                </a:lnTo>
                <a:close/>
                <a:moveTo>
                  <a:pt x="1402" y="984"/>
                </a:moveTo>
                <a:lnTo>
                  <a:pt x="1381" y="984"/>
                </a:lnTo>
                <a:lnTo>
                  <a:pt x="1381" y="979"/>
                </a:lnTo>
                <a:lnTo>
                  <a:pt x="1402" y="979"/>
                </a:lnTo>
                <a:lnTo>
                  <a:pt x="1402" y="984"/>
                </a:lnTo>
                <a:close/>
                <a:moveTo>
                  <a:pt x="1365" y="984"/>
                </a:moveTo>
                <a:lnTo>
                  <a:pt x="1343" y="984"/>
                </a:lnTo>
                <a:lnTo>
                  <a:pt x="1343" y="979"/>
                </a:lnTo>
                <a:lnTo>
                  <a:pt x="1365" y="979"/>
                </a:lnTo>
                <a:lnTo>
                  <a:pt x="1365" y="984"/>
                </a:lnTo>
                <a:close/>
                <a:moveTo>
                  <a:pt x="1327" y="984"/>
                </a:moveTo>
                <a:lnTo>
                  <a:pt x="1306" y="984"/>
                </a:lnTo>
                <a:lnTo>
                  <a:pt x="1306" y="979"/>
                </a:lnTo>
                <a:lnTo>
                  <a:pt x="1327" y="979"/>
                </a:lnTo>
                <a:lnTo>
                  <a:pt x="1327" y="984"/>
                </a:lnTo>
                <a:close/>
                <a:moveTo>
                  <a:pt x="1290" y="984"/>
                </a:moveTo>
                <a:lnTo>
                  <a:pt x="1269" y="984"/>
                </a:lnTo>
                <a:lnTo>
                  <a:pt x="1269" y="979"/>
                </a:lnTo>
                <a:lnTo>
                  <a:pt x="1290" y="979"/>
                </a:lnTo>
                <a:lnTo>
                  <a:pt x="1290" y="984"/>
                </a:lnTo>
                <a:close/>
                <a:moveTo>
                  <a:pt x="1253" y="984"/>
                </a:moveTo>
                <a:lnTo>
                  <a:pt x="1231" y="984"/>
                </a:lnTo>
                <a:lnTo>
                  <a:pt x="1231" y="979"/>
                </a:lnTo>
                <a:lnTo>
                  <a:pt x="1253" y="979"/>
                </a:lnTo>
                <a:lnTo>
                  <a:pt x="1253" y="984"/>
                </a:lnTo>
                <a:close/>
                <a:moveTo>
                  <a:pt x="1215" y="984"/>
                </a:moveTo>
                <a:lnTo>
                  <a:pt x="1194" y="984"/>
                </a:lnTo>
                <a:lnTo>
                  <a:pt x="1194" y="979"/>
                </a:lnTo>
                <a:lnTo>
                  <a:pt x="1215" y="979"/>
                </a:lnTo>
                <a:lnTo>
                  <a:pt x="1215" y="984"/>
                </a:lnTo>
                <a:close/>
                <a:moveTo>
                  <a:pt x="1178" y="984"/>
                </a:moveTo>
                <a:lnTo>
                  <a:pt x="1157" y="984"/>
                </a:lnTo>
                <a:lnTo>
                  <a:pt x="1157" y="979"/>
                </a:lnTo>
                <a:lnTo>
                  <a:pt x="1178" y="979"/>
                </a:lnTo>
                <a:lnTo>
                  <a:pt x="1178" y="984"/>
                </a:lnTo>
                <a:close/>
                <a:moveTo>
                  <a:pt x="1141" y="984"/>
                </a:moveTo>
                <a:lnTo>
                  <a:pt x="1119" y="984"/>
                </a:lnTo>
                <a:lnTo>
                  <a:pt x="1119" y="979"/>
                </a:lnTo>
                <a:lnTo>
                  <a:pt x="1141" y="979"/>
                </a:lnTo>
                <a:lnTo>
                  <a:pt x="1141" y="984"/>
                </a:lnTo>
                <a:close/>
                <a:moveTo>
                  <a:pt x="1103" y="984"/>
                </a:moveTo>
                <a:lnTo>
                  <a:pt x="1082" y="984"/>
                </a:lnTo>
                <a:lnTo>
                  <a:pt x="1082" y="979"/>
                </a:lnTo>
                <a:lnTo>
                  <a:pt x="1103" y="979"/>
                </a:lnTo>
                <a:lnTo>
                  <a:pt x="1103" y="984"/>
                </a:lnTo>
                <a:close/>
                <a:moveTo>
                  <a:pt x="1066" y="984"/>
                </a:moveTo>
                <a:lnTo>
                  <a:pt x="1045" y="984"/>
                </a:lnTo>
                <a:lnTo>
                  <a:pt x="1045" y="979"/>
                </a:lnTo>
                <a:lnTo>
                  <a:pt x="1066" y="979"/>
                </a:lnTo>
                <a:lnTo>
                  <a:pt x="1066" y="984"/>
                </a:lnTo>
                <a:close/>
                <a:moveTo>
                  <a:pt x="1029" y="984"/>
                </a:moveTo>
                <a:lnTo>
                  <a:pt x="1007" y="984"/>
                </a:lnTo>
                <a:lnTo>
                  <a:pt x="1007" y="979"/>
                </a:lnTo>
                <a:lnTo>
                  <a:pt x="1029" y="979"/>
                </a:lnTo>
                <a:lnTo>
                  <a:pt x="1029" y="984"/>
                </a:lnTo>
                <a:close/>
                <a:moveTo>
                  <a:pt x="991" y="984"/>
                </a:moveTo>
                <a:lnTo>
                  <a:pt x="970" y="984"/>
                </a:lnTo>
                <a:lnTo>
                  <a:pt x="970" y="979"/>
                </a:lnTo>
                <a:lnTo>
                  <a:pt x="991" y="979"/>
                </a:lnTo>
                <a:lnTo>
                  <a:pt x="991" y="984"/>
                </a:lnTo>
                <a:close/>
                <a:moveTo>
                  <a:pt x="954" y="984"/>
                </a:moveTo>
                <a:lnTo>
                  <a:pt x="932" y="984"/>
                </a:lnTo>
                <a:lnTo>
                  <a:pt x="932" y="979"/>
                </a:lnTo>
                <a:lnTo>
                  <a:pt x="954" y="979"/>
                </a:lnTo>
                <a:lnTo>
                  <a:pt x="954" y="984"/>
                </a:lnTo>
                <a:close/>
                <a:moveTo>
                  <a:pt x="916" y="984"/>
                </a:moveTo>
                <a:lnTo>
                  <a:pt x="895" y="984"/>
                </a:lnTo>
                <a:lnTo>
                  <a:pt x="895" y="979"/>
                </a:lnTo>
                <a:lnTo>
                  <a:pt x="916" y="979"/>
                </a:lnTo>
                <a:lnTo>
                  <a:pt x="916" y="984"/>
                </a:lnTo>
                <a:close/>
                <a:moveTo>
                  <a:pt x="879" y="984"/>
                </a:moveTo>
                <a:lnTo>
                  <a:pt x="858" y="984"/>
                </a:lnTo>
                <a:lnTo>
                  <a:pt x="858" y="979"/>
                </a:lnTo>
                <a:lnTo>
                  <a:pt x="879" y="979"/>
                </a:lnTo>
                <a:lnTo>
                  <a:pt x="879" y="984"/>
                </a:lnTo>
                <a:close/>
                <a:moveTo>
                  <a:pt x="842" y="984"/>
                </a:moveTo>
                <a:lnTo>
                  <a:pt x="820" y="984"/>
                </a:lnTo>
                <a:lnTo>
                  <a:pt x="820" y="979"/>
                </a:lnTo>
                <a:lnTo>
                  <a:pt x="842" y="979"/>
                </a:lnTo>
                <a:lnTo>
                  <a:pt x="842" y="984"/>
                </a:lnTo>
                <a:close/>
                <a:moveTo>
                  <a:pt x="804" y="984"/>
                </a:moveTo>
                <a:lnTo>
                  <a:pt x="783" y="984"/>
                </a:lnTo>
                <a:lnTo>
                  <a:pt x="783" y="979"/>
                </a:lnTo>
                <a:lnTo>
                  <a:pt x="804" y="979"/>
                </a:lnTo>
                <a:lnTo>
                  <a:pt x="804" y="984"/>
                </a:lnTo>
                <a:close/>
                <a:moveTo>
                  <a:pt x="767" y="984"/>
                </a:moveTo>
                <a:lnTo>
                  <a:pt x="746" y="984"/>
                </a:lnTo>
                <a:lnTo>
                  <a:pt x="746" y="979"/>
                </a:lnTo>
                <a:lnTo>
                  <a:pt x="767" y="979"/>
                </a:lnTo>
                <a:lnTo>
                  <a:pt x="767" y="984"/>
                </a:lnTo>
                <a:close/>
                <a:moveTo>
                  <a:pt x="730" y="984"/>
                </a:moveTo>
                <a:lnTo>
                  <a:pt x="708" y="984"/>
                </a:lnTo>
                <a:lnTo>
                  <a:pt x="708" y="979"/>
                </a:lnTo>
                <a:lnTo>
                  <a:pt x="730" y="979"/>
                </a:lnTo>
                <a:lnTo>
                  <a:pt x="730" y="984"/>
                </a:lnTo>
                <a:close/>
                <a:moveTo>
                  <a:pt x="692" y="984"/>
                </a:moveTo>
                <a:lnTo>
                  <a:pt x="671" y="984"/>
                </a:lnTo>
                <a:lnTo>
                  <a:pt x="671" y="979"/>
                </a:lnTo>
                <a:lnTo>
                  <a:pt x="692" y="979"/>
                </a:lnTo>
                <a:lnTo>
                  <a:pt x="692" y="984"/>
                </a:lnTo>
                <a:close/>
                <a:moveTo>
                  <a:pt x="655" y="984"/>
                </a:moveTo>
                <a:lnTo>
                  <a:pt x="634" y="984"/>
                </a:lnTo>
                <a:lnTo>
                  <a:pt x="634" y="979"/>
                </a:lnTo>
                <a:lnTo>
                  <a:pt x="655" y="979"/>
                </a:lnTo>
                <a:lnTo>
                  <a:pt x="655" y="984"/>
                </a:lnTo>
                <a:close/>
                <a:moveTo>
                  <a:pt x="618" y="984"/>
                </a:moveTo>
                <a:lnTo>
                  <a:pt x="596" y="984"/>
                </a:lnTo>
                <a:lnTo>
                  <a:pt x="596" y="979"/>
                </a:lnTo>
                <a:lnTo>
                  <a:pt x="618" y="979"/>
                </a:lnTo>
                <a:lnTo>
                  <a:pt x="618" y="984"/>
                </a:lnTo>
                <a:close/>
                <a:moveTo>
                  <a:pt x="580" y="984"/>
                </a:moveTo>
                <a:lnTo>
                  <a:pt x="559" y="984"/>
                </a:lnTo>
                <a:lnTo>
                  <a:pt x="559" y="979"/>
                </a:lnTo>
                <a:lnTo>
                  <a:pt x="580" y="979"/>
                </a:lnTo>
                <a:lnTo>
                  <a:pt x="580" y="984"/>
                </a:lnTo>
                <a:close/>
                <a:moveTo>
                  <a:pt x="543" y="984"/>
                </a:moveTo>
                <a:lnTo>
                  <a:pt x="521" y="984"/>
                </a:lnTo>
                <a:lnTo>
                  <a:pt x="521" y="979"/>
                </a:lnTo>
                <a:lnTo>
                  <a:pt x="543" y="979"/>
                </a:lnTo>
                <a:lnTo>
                  <a:pt x="543" y="984"/>
                </a:lnTo>
                <a:close/>
                <a:moveTo>
                  <a:pt x="505" y="984"/>
                </a:moveTo>
                <a:lnTo>
                  <a:pt x="484" y="984"/>
                </a:lnTo>
                <a:lnTo>
                  <a:pt x="484" y="979"/>
                </a:lnTo>
                <a:lnTo>
                  <a:pt x="505" y="979"/>
                </a:lnTo>
                <a:lnTo>
                  <a:pt x="505" y="984"/>
                </a:lnTo>
                <a:close/>
                <a:moveTo>
                  <a:pt x="468" y="984"/>
                </a:moveTo>
                <a:lnTo>
                  <a:pt x="447" y="984"/>
                </a:lnTo>
                <a:lnTo>
                  <a:pt x="447" y="979"/>
                </a:lnTo>
                <a:lnTo>
                  <a:pt x="468" y="979"/>
                </a:lnTo>
                <a:lnTo>
                  <a:pt x="468" y="984"/>
                </a:lnTo>
                <a:close/>
                <a:moveTo>
                  <a:pt x="431" y="984"/>
                </a:moveTo>
                <a:lnTo>
                  <a:pt x="409" y="984"/>
                </a:lnTo>
                <a:lnTo>
                  <a:pt x="409" y="979"/>
                </a:lnTo>
                <a:lnTo>
                  <a:pt x="431" y="979"/>
                </a:lnTo>
                <a:lnTo>
                  <a:pt x="431" y="984"/>
                </a:lnTo>
                <a:close/>
                <a:moveTo>
                  <a:pt x="393" y="984"/>
                </a:moveTo>
                <a:lnTo>
                  <a:pt x="372" y="984"/>
                </a:lnTo>
                <a:lnTo>
                  <a:pt x="372" y="979"/>
                </a:lnTo>
                <a:lnTo>
                  <a:pt x="393" y="979"/>
                </a:lnTo>
                <a:lnTo>
                  <a:pt x="393" y="984"/>
                </a:lnTo>
                <a:close/>
                <a:moveTo>
                  <a:pt x="356" y="984"/>
                </a:moveTo>
                <a:lnTo>
                  <a:pt x="335" y="984"/>
                </a:lnTo>
                <a:lnTo>
                  <a:pt x="335" y="979"/>
                </a:lnTo>
                <a:lnTo>
                  <a:pt x="356" y="979"/>
                </a:lnTo>
                <a:lnTo>
                  <a:pt x="356" y="984"/>
                </a:lnTo>
                <a:close/>
                <a:moveTo>
                  <a:pt x="319" y="984"/>
                </a:moveTo>
                <a:lnTo>
                  <a:pt x="297" y="984"/>
                </a:lnTo>
                <a:lnTo>
                  <a:pt x="297" y="979"/>
                </a:lnTo>
                <a:lnTo>
                  <a:pt x="319" y="979"/>
                </a:lnTo>
                <a:lnTo>
                  <a:pt x="319" y="984"/>
                </a:lnTo>
                <a:close/>
                <a:moveTo>
                  <a:pt x="281" y="984"/>
                </a:moveTo>
                <a:lnTo>
                  <a:pt x="260" y="984"/>
                </a:lnTo>
                <a:lnTo>
                  <a:pt x="260" y="979"/>
                </a:lnTo>
                <a:lnTo>
                  <a:pt x="281" y="979"/>
                </a:lnTo>
                <a:lnTo>
                  <a:pt x="281" y="984"/>
                </a:lnTo>
                <a:close/>
                <a:moveTo>
                  <a:pt x="244" y="984"/>
                </a:moveTo>
                <a:lnTo>
                  <a:pt x="223" y="984"/>
                </a:lnTo>
                <a:lnTo>
                  <a:pt x="223" y="979"/>
                </a:lnTo>
                <a:lnTo>
                  <a:pt x="244" y="979"/>
                </a:lnTo>
                <a:lnTo>
                  <a:pt x="244" y="984"/>
                </a:lnTo>
                <a:close/>
                <a:moveTo>
                  <a:pt x="207" y="984"/>
                </a:moveTo>
                <a:lnTo>
                  <a:pt x="185" y="984"/>
                </a:lnTo>
                <a:lnTo>
                  <a:pt x="185" y="979"/>
                </a:lnTo>
                <a:lnTo>
                  <a:pt x="207" y="979"/>
                </a:lnTo>
                <a:lnTo>
                  <a:pt x="207" y="984"/>
                </a:lnTo>
                <a:close/>
                <a:moveTo>
                  <a:pt x="169" y="984"/>
                </a:moveTo>
                <a:lnTo>
                  <a:pt x="148" y="984"/>
                </a:lnTo>
                <a:lnTo>
                  <a:pt x="148" y="979"/>
                </a:lnTo>
                <a:lnTo>
                  <a:pt x="169" y="979"/>
                </a:lnTo>
                <a:lnTo>
                  <a:pt x="169" y="984"/>
                </a:lnTo>
                <a:close/>
                <a:moveTo>
                  <a:pt x="132" y="984"/>
                </a:moveTo>
                <a:lnTo>
                  <a:pt x="111" y="984"/>
                </a:lnTo>
                <a:lnTo>
                  <a:pt x="111" y="979"/>
                </a:lnTo>
                <a:lnTo>
                  <a:pt x="132" y="979"/>
                </a:lnTo>
                <a:lnTo>
                  <a:pt x="132" y="984"/>
                </a:lnTo>
                <a:close/>
                <a:moveTo>
                  <a:pt x="95" y="984"/>
                </a:moveTo>
                <a:lnTo>
                  <a:pt x="73" y="984"/>
                </a:lnTo>
                <a:lnTo>
                  <a:pt x="73" y="979"/>
                </a:lnTo>
                <a:lnTo>
                  <a:pt x="95" y="979"/>
                </a:lnTo>
                <a:lnTo>
                  <a:pt x="95" y="984"/>
                </a:lnTo>
                <a:close/>
                <a:moveTo>
                  <a:pt x="57" y="984"/>
                </a:moveTo>
                <a:lnTo>
                  <a:pt x="36" y="984"/>
                </a:lnTo>
                <a:lnTo>
                  <a:pt x="36" y="979"/>
                </a:lnTo>
                <a:lnTo>
                  <a:pt x="57" y="979"/>
                </a:lnTo>
                <a:lnTo>
                  <a:pt x="57" y="984"/>
                </a:lnTo>
                <a:close/>
                <a:moveTo>
                  <a:pt x="20" y="984"/>
                </a:moveTo>
                <a:lnTo>
                  <a:pt x="0" y="984"/>
                </a:lnTo>
                <a:lnTo>
                  <a:pt x="17" y="973"/>
                </a:lnTo>
                <a:lnTo>
                  <a:pt x="20" y="978"/>
                </a:lnTo>
                <a:lnTo>
                  <a:pt x="11" y="983"/>
                </a:lnTo>
                <a:lnTo>
                  <a:pt x="9" y="979"/>
                </a:lnTo>
                <a:lnTo>
                  <a:pt x="20" y="979"/>
                </a:lnTo>
                <a:lnTo>
                  <a:pt x="20" y="984"/>
                </a:lnTo>
                <a:close/>
                <a:moveTo>
                  <a:pt x="30" y="964"/>
                </a:moveTo>
                <a:lnTo>
                  <a:pt x="48" y="952"/>
                </a:lnTo>
                <a:lnTo>
                  <a:pt x="51" y="957"/>
                </a:lnTo>
                <a:lnTo>
                  <a:pt x="33" y="969"/>
                </a:lnTo>
                <a:lnTo>
                  <a:pt x="30" y="964"/>
                </a:lnTo>
                <a:close/>
                <a:moveTo>
                  <a:pt x="61" y="944"/>
                </a:moveTo>
                <a:lnTo>
                  <a:pt x="79" y="932"/>
                </a:lnTo>
                <a:lnTo>
                  <a:pt x="82" y="936"/>
                </a:lnTo>
                <a:lnTo>
                  <a:pt x="64" y="948"/>
                </a:lnTo>
                <a:lnTo>
                  <a:pt x="61" y="944"/>
                </a:lnTo>
                <a:close/>
                <a:moveTo>
                  <a:pt x="92" y="923"/>
                </a:moveTo>
                <a:lnTo>
                  <a:pt x="110" y="911"/>
                </a:lnTo>
                <a:lnTo>
                  <a:pt x="113" y="916"/>
                </a:lnTo>
                <a:lnTo>
                  <a:pt x="95" y="928"/>
                </a:lnTo>
                <a:lnTo>
                  <a:pt x="92" y="923"/>
                </a:lnTo>
                <a:close/>
                <a:moveTo>
                  <a:pt x="124" y="902"/>
                </a:moveTo>
                <a:lnTo>
                  <a:pt x="141" y="891"/>
                </a:lnTo>
                <a:lnTo>
                  <a:pt x="144" y="895"/>
                </a:lnTo>
                <a:lnTo>
                  <a:pt x="126" y="907"/>
                </a:lnTo>
                <a:lnTo>
                  <a:pt x="124" y="902"/>
                </a:lnTo>
                <a:close/>
                <a:moveTo>
                  <a:pt x="155" y="882"/>
                </a:moveTo>
                <a:lnTo>
                  <a:pt x="173" y="870"/>
                </a:lnTo>
                <a:lnTo>
                  <a:pt x="175" y="875"/>
                </a:lnTo>
                <a:lnTo>
                  <a:pt x="158" y="886"/>
                </a:lnTo>
                <a:lnTo>
                  <a:pt x="155" y="882"/>
                </a:lnTo>
                <a:close/>
                <a:moveTo>
                  <a:pt x="186" y="861"/>
                </a:moveTo>
                <a:lnTo>
                  <a:pt x="204" y="850"/>
                </a:lnTo>
                <a:lnTo>
                  <a:pt x="207" y="854"/>
                </a:lnTo>
                <a:lnTo>
                  <a:pt x="189" y="866"/>
                </a:lnTo>
                <a:lnTo>
                  <a:pt x="186" y="861"/>
                </a:lnTo>
                <a:close/>
                <a:moveTo>
                  <a:pt x="217" y="841"/>
                </a:moveTo>
                <a:lnTo>
                  <a:pt x="235" y="829"/>
                </a:lnTo>
                <a:lnTo>
                  <a:pt x="238" y="833"/>
                </a:lnTo>
                <a:lnTo>
                  <a:pt x="220" y="845"/>
                </a:lnTo>
                <a:lnTo>
                  <a:pt x="217" y="841"/>
                </a:lnTo>
                <a:close/>
                <a:moveTo>
                  <a:pt x="248" y="820"/>
                </a:moveTo>
                <a:lnTo>
                  <a:pt x="266" y="808"/>
                </a:lnTo>
                <a:lnTo>
                  <a:pt x="269" y="813"/>
                </a:lnTo>
                <a:lnTo>
                  <a:pt x="251" y="825"/>
                </a:lnTo>
                <a:lnTo>
                  <a:pt x="248" y="820"/>
                </a:lnTo>
                <a:close/>
                <a:moveTo>
                  <a:pt x="280" y="800"/>
                </a:moveTo>
                <a:lnTo>
                  <a:pt x="297" y="788"/>
                </a:lnTo>
                <a:lnTo>
                  <a:pt x="300" y="792"/>
                </a:lnTo>
                <a:lnTo>
                  <a:pt x="282" y="804"/>
                </a:lnTo>
                <a:lnTo>
                  <a:pt x="280" y="800"/>
                </a:lnTo>
                <a:close/>
                <a:moveTo>
                  <a:pt x="311" y="779"/>
                </a:moveTo>
                <a:lnTo>
                  <a:pt x="329" y="767"/>
                </a:lnTo>
                <a:lnTo>
                  <a:pt x="331" y="772"/>
                </a:lnTo>
                <a:lnTo>
                  <a:pt x="314" y="783"/>
                </a:lnTo>
                <a:lnTo>
                  <a:pt x="311" y="779"/>
                </a:lnTo>
                <a:close/>
                <a:moveTo>
                  <a:pt x="342" y="758"/>
                </a:moveTo>
                <a:lnTo>
                  <a:pt x="360" y="747"/>
                </a:lnTo>
                <a:lnTo>
                  <a:pt x="363" y="751"/>
                </a:lnTo>
                <a:lnTo>
                  <a:pt x="345" y="763"/>
                </a:lnTo>
                <a:lnTo>
                  <a:pt x="342" y="758"/>
                </a:lnTo>
                <a:close/>
                <a:moveTo>
                  <a:pt x="373" y="738"/>
                </a:moveTo>
                <a:lnTo>
                  <a:pt x="391" y="726"/>
                </a:lnTo>
                <a:lnTo>
                  <a:pt x="394" y="731"/>
                </a:lnTo>
                <a:lnTo>
                  <a:pt x="376" y="742"/>
                </a:lnTo>
                <a:lnTo>
                  <a:pt x="373" y="738"/>
                </a:lnTo>
                <a:close/>
                <a:moveTo>
                  <a:pt x="404" y="717"/>
                </a:moveTo>
                <a:lnTo>
                  <a:pt x="422" y="705"/>
                </a:lnTo>
                <a:lnTo>
                  <a:pt x="425" y="710"/>
                </a:lnTo>
                <a:lnTo>
                  <a:pt x="407" y="722"/>
                </a:lnTo>
                <a:lnTo>
                  <a:pt x="404" y="717"/>
                </a:lnTo>
                <a:close/>
                <a:moveTo>
                  <a:pt x="435" y="697"/>
                </a:moveTo>
                <a:lnTo>
                  <a:pt x="453" y="685"/>
                </a:lnTo>
                <a:lnTo>
                  <a:pt x="456" y="689"/>
                </a:lnTo>
                <a:lnTo>
                  <a:pt x="438" y="701"/>
                </a:lnTo>
                <a:lnTo>
                  <a:pt x="435" y="697"/>
                </a:lnTo>
                <a:close/>
                <a:moveTo>
                  <a:pt x="467" y="676"/>
                </a:moveTo>
                <a:lnTo>
                  <a:pt x="484" y="664"/>
                </a:lnTo>
                <a:lnTo>
                  <a:pt x="487" y="669"/>
                </a:lnTo>
                <a:lnTo>
                  <a:pt x="469" y="681"/>
                </a:lnTo>
                <a:lnTo>
                  <a:pt x="467" y="676"/>
                </a:lnTo>
                <a:close/>
                <a:moveTo>
                  <a:pt x="498" y="655"/>
                </a:moveTo>
                <a:lnTo>
                  <a:pt x="516" y="644"/>
                </a:lnTo>
                <a:lnTo>
                  <a:pt x="519" y="648"/>
                </a:lnTo>
                <a:lnTo>
                  <a:pt x="501" y="660"/>
                </a:lnTo>
                <a:lnTo>
                  <a:pt x="498" y="655"/>
                </a:lnTo>
                <a:close/>
                <a:moveTo>
                  <a:pt x="529" y="635"/>
                </a:moveTo>
                <a:lnTo>
                  <a:pt x="547" y="623"/>
                </a:lnTo>
                <a:lnTo>
                  <a:pt x="550" y="628"/>
                </a:lnTo>
                <a:lnTo>
                  <a:pt x="532" y="639"/>
                </a:lnTo>
                <a:lnTo>
                  <a:pt x="529" y="635"/>
                </a:lnTo>
                <a:close/>
                <a:moveTo>
                  <a:pt x="560" y="614"/>
                </a:moveTo>
                <a:lnTo>
                  <a:pt x="578" y="603"/>
                </a:lnTo>
                <a:lnTo>
                  <a:pt x="581" y="607"/>
                </a:lnTo>
                <a:lnTo>
                  <a:pt x="563" y="619"/>
                </a:lnTo>
                <a:lnTo>
                  <a:pt x="560" y="614"/>
                </a:lnTo>
                <a:close/>
                <a:moveTo>
                  <a:pt x="591" y="594"/>
                </a:moveTo>
                <a:lnTo>
                  <a:pt x="609" y="582"/>
                </a:lnTo>
                <a:lnTo>
                  <a:pt x="612" y="586"/>
                </a:lnTo>
                <a:lnTo>
                  <a:pt x="594" y="598"/>
                </a:lnTo>
                <a:lnTo>
                  <a:pt x="591" y="594"/>
                </a:lnTo>
                <a:close/>
                <a:moveTo>
                  <a:pt x="622" y="573"/>
                </a:moveTo>
                <a:lnTo>
                  <a:pt x="640" y="561"/>
                </a:lnTo>
                <a:lnTo>
                  <a:pt x="643" y="566"/>
                </a:lnTo>
                <a:lnTo>
                  <a:pt x="625" y="578"/>
                </a:lnTo>
                <a:lnTo>
                  <a:pt x="622" y="573"/>
                </a:lnTo>
                <a:close/>
                <a:moveTo>
                  <a:pt x="654" y="553"/>
                </a:moveTo>
                <a:lnTo>
                  <a:pt x="671" y="541"/>
                </a:lnTo>
                <a:lnTo>
                  <a:pt x="674" y="545"/>
                </a:lnTo>
                <a:lnTo>
                  <a:pt x="657" y="557"/>
                </a:lnTo>
                <a:lnTo>
                  <a:pt x="654" y="553"/>
                </a:lnTo>
                <a:close/>
                <a:moveTo>
                  <a:pt x="685" y="532"/>
                </a:moveTo>
                <a:lnTo>
                  <a:pt x="703" y="520"/>
                </a:lnTo>
                <a:lnTo>
                  <a:pt x="706" y="525"/>
                </a:lnTo>
                <a:lnTo>
                  <a:pt x="688" y="536"/>
                </a:lnTo>
                <a:lnTo>
                  <a:pt x="685" y="532"/>
                </a:lnTo>
                <a:close/>
                <a:moveTo>
                  <a:pt x="716" y="511"/>
                </a:moveTo>
                <a:lnTo>
                  <a:pt x="734" y="500"/>
                </a:lnTo>
                <a:lnTo>
                  <a:pt x="737" y="504"/>
                </a:lnTo>
                <a:lnTo>
                  <a:pt x="719" y="516"/>
                </a:lnTo>
                <a:lnTo>
                  <a:pt x="716" y="511"/>
                </a:lnTo>
                <a:close/>
                <a:moveTo>
                  <a:pt x="747" y="491"/>
                </a:moveTo>
                <a:lnTo>
                  <a:pt x="765" y="479"/>
                </a:lnTo>
                <a:lnTo>
                  <a:pt x="768" y="484"/>
                </a:lnTo>
                <a:lnTo>
                  <a:pt x="750" y="495"/>
                </a:lnTo>
                <a:lnTo>
                  <a:pt x="747" y="491"/>
                </a:lnTo>
                <a:close/>
                <a:moveTo>
                  <a:pt x="778" y="470"/>
                </a:moveTo>
                <a:lnTo>
                  <a:pt x="796" y="458"/>
                </a:lnTo>
                <a:lnTo>
                  <a:pt x="799" y="463"/>
                </a:lnTo>
                <a:lnTo>
                  <a:pt x="781" y="475"/>
                </a:lnTo>
                <a:lnTo>
                  <a:pt x="778" y="470"/>
                </a:lnTo>
                <a:close/>
                <a:moveTo>
                  <a:pt x="810" y="450"/>
                </a:moveTo>
                <a:lnTo>
                  <a:pt x="827" y="438"/>
                </a:lnTo>
                <a:lnTo>
                  <a:pt x="830" y="442"/>
                </a:lnTo>
                <a:lnTo>
                  <a:pt x="813" y="454"/>
                </a:lnTo>
                <a:lnTo>
                  <a:pt x="810" y="450"/>
                </a:lnTo>
                <a:close/>
                <a:moveTo>
                  <a:pt x="841" y="429"/>
                </a:moveTo>
                <a:lnTo>
                  <a:pt x="859" y="417"/>
                </a:lnTo>
                <a:lnTo>
                  <a:pt x="862" y="422"/>
                </a:lnTo>
                <a:lnTo>
                  <a:pt x="844" y="434"/>
                </a:lnTo>
                <a:lnTo>
                  <a:pt x="841" y="429"/>
                </a:lnTo>
                <a:close/>
                <a:moveTo>
                  <a:pt x="872" y="408"/>
                </a:moveTo>
                <a:lnTo>
                  <a:pt x="890" y="397"/>
                </a:lnTo>
                <a:lnTo>
                  <a:pt x="893" y="401"/>
                </a:lnTo>
                <a:lnTo>
                  <a:pt x="875" y="413"/>
                </a:lnTo>
                <a:lnTo>
                  <a:pt x="872" y="408"/>
                </a:lnTo>
                <a:close/>
                <a:moveTo>
                  <a:pt x="903" y="388"/>
                </a:moveTo>
                <a:lnTo>
                  <a:pt x="921" y="376"/>
                </a:lnTo>
                <a:lnTo>
                  <a:pt x="924" y="381"/>
                </a:lnTo>
                <a:lnTo>
                  <a:pt x="906" y="392"/>
                </a:lnTo>
                <a:lnTo>
                  <a:pt x="903" y="388"/>
                </a:lnTo>
                <a:close/>
                <a:moveTo>
                  <a:pt x="934" y="367"/>
                </a:moveTo>
                <a:lnTo>
                  <a:pt x="952" y="356"/>
                </a:lnTo>
                <a:lnTo>
                  <a:pt x="955" y="360"/>
                </a:lnTo>
                <a:lnTo>
                  <a:pt x="937" y="372"/>
                </a:lnTo>
                <a:lnTo>
                  <a:pt x="934" y="367"/>
                </a:lnTo>
                <a:close/>
                <a:moveTo>
                  <a:pt x="965" y="347"/>
                </a:moveTo>
                <a:lnTo>
                  <a:pt x="983" y="335"/>
                </a:lnTo>
                <a:lnTo>
                  <a:pt x="986" y="339"/>
                </a:lnTo>
                <a:lnTo>
                  <a:pt x="968" y="351"/>
                </a:lnTo>
                <a:lnTo>
                  <a:pt x="965" y="347"/>
                </a:lnTo>
                <a:close/>
                <a:moveTo>
                  <a:pt x="997" y="326"/>
                </a:moveTo>
                <a:lnTo>
                  <a:pt x="1014" y="314"/>
                </a:lnTo>
                <a:lnTo>
                  <a:pt x="1017" y="319"/>
                </a:lnTo>
                <a:lnTo>
                  <a:pt x="1000" y="331"/>
                </a:lnTo>
                <a:lnTo>
                  <a:pt x="997" y="326"/>
                </a:lnTo>
                <a:close/>
                <a:moveTo>
                  <a:pt x="1028" y="306"/>
                </a:moveTo>
                <a:lnTo>
                  <a:pt x="1046" y="294"/>
                </a:lnTo>
                <a:lnTo>
                  <a:pt x="1049" y="298"/>
                </a:lnTo>
                <a:lnTo>
                  <a:pt x="1031" y="310"/>
                </a:lnTo>
                <a:lnTo>
                  <a:pt x="1028" y="306"/>
                </a:lnTo>
                <a:close/>
                <a:moveTo>
                  <a:pt x="1059" y="285"/>
                </a:moveTo>
                <a:lnTo>
                  <a:pt x="1077" y="273"/>
                </a:lnTo>
                <a:lnTo>
                  <a:pt x="1080" y="278"/>
                </a:lnTo>
                <a:lnTo>
                  <a:pt x="1062" y="289"/>
                </a:lnTo>
                <a:lnTo>
                  <a:pt x="1059" y="285"/>
                </a:lnTo>
                <a:close/>
                <a:moveTo>
                  <a:pt x="1090" y="264"/>
                </a:moveTo>
                <a:lnTo>
                  <a:pt x="1108" y="253"/>
                </a:lnTo>
                <a:lnTo>
                  <a:pt x="1111" y="257"/>
                </a:lnTo>
                <a:lnTo>
                  <a:pt x="1093" y="269"/>
                </a:lnTo>
                <a:lnTo>
                  <a:pt x="1090" y="264"/>
                </a:lnTo>
                <a:close/>
                <a:moveTo>
                  <a:pt x="1121" y="244"/>
                </a:moveTo>
                <a:lnTo>
                  <a:pt x="1139" y="232"/>
                </a:lnTo>
                <a:lnTo>
                  <a:pt x="1142" y="237"/>
                </a:lnTo>
                <a:lnTo>
                  <a:pt x="1124" y="248"/>
                </a:lnTo>
                <a:lnTo>
                  <a:pt x="1121" y="244"/>
                </a:lnTo>
                <a:close/>
                <a:moveTo>
                  <a:pt x="1153" y="223"/>
                </a:moveTo>
                <a:lnTo>
                  <a:pt x="1170" y="212"/>
                </a:lnTo>
                <a:lnTo>
                  <a:pt x="1173" y="216"/>
                </a:lnTo>
                <a:lnTo>
                  <a:pt x="1155" y="228"/>
                </a:lnTo>
                <a:lnTo>
                  <a:pt x="1153" y="223"/>
                </a:lnTo>
                <a:close/>
                <a:moveTo>
                  <a:pt x="1184" y="203"/>
                </a:moveTo>
                <a:lnTo>
                  <a:pt x="1202" y="191"/>
                </a:lnTo>
                <a:lnTo>
                  <a:pt x="1204" y="195"/>
                </a:lnTo>
                <a:lnTo>
                  <a:pt x="1187" y="207"/>
                </a:lnTo>
                <a:lnTo>
                  <a:pt x="1184" y="203"/>
                </a:lnTo>
                <a:close/>
                <a:moveTo>
                  <a:pt x="1215" y="182"/>
                </a:moveTo>
                <a:lnTo>
                  <a:pt x="1233" y="170"/>
                </a:lnTo>
                <a:lnTo>
                  <a:pt x="1236" y="175"/>
                </a:lnTo>
                <a:lnTo>
                  <a:pt x="1218" y="187"/>
                </a:lnTo>
                <a:lnTo>
                  <a:pt x="1215" y="182"/>
                </a:lnTo>
                <a:close/>
                <a:moveTo>
                  <a:pt x="1246" y="161"/>
                </a:moveTo>
                <a:lnTo>
                  <a:pt x="1264" y="150"/>
                </a:lnTo>
                <a:lnTo>
                  <a:pt x="1267" y="154"/>
                </a:lnTo>
                <a:lnTo>
                  <a:pt x="1249" y="166"/>
                </a:lnTo>
                <a:lnTo>
                  <a:pt x="1246" y="161"/>
                </a:lnTo>
                <a:close/>
                <a:moveTo>
                  <a:pt x="1277" y="141"/>
                </a:moveTo>
                <a:lnTo>
                  <a:pt x="1295" y="129"/>
                </a:lnTo>
                <a:lnTo>
                  <a:pt x="1298" y="134"/>
                </a:lnTo>
                <a:lnTo>
                  <a:pt x="1280" y="145"/>
                </a:lnTo>
                <a:lnTo>
                  <a:pt x="1277" y="141"/>
                </a:lnTo>
                <a:close/>
                <a:moveTo>
                  <a:pt x="1309" y="120"/>
                </a:moveTo>
                <a:lnTo>
                  <a:pt x="1326" y="109"/>
                </a:lnTo>
                <a:lnTo>
                  <a:pt x="1329" y="113"/>
                </a:lnTo>
                <a:lnTo>
                  <a:pt x="1311" y="125"/>
                </a:lnTo>
                <a:lnTo>
                  <a:pt x="1309" y="120"/>
                </a:lnTo>
                <a:close/>
                <a:moveTo>
                  <a:pt x="1340" y="100"/>
                </a:moveTo>
                <a:lnTo>
                  <a:pt x="1358" y="88"/>
                </a:lnTo>
                <a:lnTo>
                  <a:pt x="1360" y="92"/>
                </a:lnTo>
                <a:lnTo>
                  <a:pt x="1343" y="104"/>
                </a:lnTo>
                <a:lnTo>
                  <a:pt x="1340" y="100"/>
                </a:lnTo>
                <a:close/>
                <a:moveTo>
                  <a:pt x="1371" y="79"/>
                </a:moveTo>
                <a:lnTo>
                  <a:pt x="1389" y="67"/>
                </a:lnTo>
                <a:lnTo>
                  <a:pt x="1392" y="72"/>
                </a:lnTo>
                <a:lnTo>
                  <a:pt x="1374" y="84"/>
                </a:lnTo>
                <a:lnTo>
                  <a:pt x="1371" y="79"/>
                </a:lnTo>
                <a:close/>
                <a:moveTo>
                  <a:pt x="1402" y="59"/>
                </a:moveTo>
                <a:lnTo>
                  <a:pt x="1420" y="47"/>
                </a:lnTo>
                <a:lnTo>
                  <a:pt x="1423" y="51"/>
                </a:lnTo>
                <a:lnTo>
                  <a:pt x="1405" y="63"/>
                </a:lnTo>
                <a:lnTo>
                  <a:pt x="1402" y="59"/>
                </a:lnTo>
                <a:close/>
                <a:moveTo>
                  <a:pt x="1433" y="38"/>
                </a:moveTo>
                <a:lnTo>
                  <a:pt x="1451" y="26"/>
                </a:lnTo>
                <a:lnTo>
                  <a:pt x="1454" y="31"/>
                </a:lnTo>
                <a:lnTo>
                  <a:pt x="1436" y="42"/>
                </a:lnTo>
                <a:lnTo>
                  <a:pt x="1433" y="38"/>
                </a:lnTo>
                <a:close/>
                <a:moveTo>
                  <a:pt x="1464" y="17"/>
                </a:moveTo>
                <a:lnTo>
                  <a:pt x="1482" y="6"/>
                </a:lnTo>
                <a:lnTo>
                  <a:pt x="1485" y="10"/>
                </a:lnTo>
                <a:lnTo>
                  <a:pt x="1467" y="22"/>
                </a:lnTo>
                <a:lnTo>
                  <a:pt x="1464" y="17"/>
                </a:lnTo>
                <a:close/>
                <a:moveTo>
                  <a:pt x="1498" y="0"/>
                </a:moveTo>
                <a:lnTo>
                  <a:pt x="1520" y="0"/>
                </a:lnTo>
                <a:lnTo>
                  <a:pt x="1520" y="5"/>
                </a:lnTo>
                <a:lnTo>
                  <a:pt x="1498" y="5"/>
                </a:lnTo>
                <a:lnTo>
                  <a:pt x="1498" y="0"/>
                </a:lnTo>
                <a:close/>
                <a:moveTo>
                  <a:pt x="1536" y="0"/>
                </a:moveTo>
                <a:lnTo>
                  <a:pt x="1557" y="0"/>
                </a:lnTo>
                <a:lnTo>
                  <a:pt x="1557" y="5"/>
                </a:lnTo>
                <a:lnTo>
                  <a:pt x="1536" y="5"/>
                </a:lnTo>
                <a:lnTo>
                  <a:pt x="1536" y="0"/>
                </a:lnTo>
                <a:close/>
                <a:moveTo>
                  <a:pt x="1573" y="0"/>
                </a:moveTo>
                <a:lnTo>
                  <a:pt x="1594" y="0"/>
                </a:lnTo>
                <a:lnTo>
                  <a:pt x="1594" y="5"/>
                </a:lnTo>
                <a:lnTo>
                  <a:pt x="1573" y="5"/>
                </a:lnTo>
                <a:lnTo>
                  <a:pt x="1573" y="0"/>
                </a:lnTo>
                <a:close/>
                <a:moveTo>
                  <a:pt x="1610" y="0"/>
                </a:moveTo>
                <a:lnTo>
                  <a:pt x="1632" y="0"/>
                </a:lnTo>
                <a:lnTo>
                  <a:pt x="1632" y="5"/>
                </a:lnTo>
                <a:lnTo>
                  <a:pt x="1610" y="5"/>
                </a:lnTo>
                <a:lnTo>
                  <a:pt x="1610" y="0"/>
                </a:lnTo>
                <a:close/>
                <a:moveTo>
                  <a:pt x="1648" y="0"/>
                </a:moveTo>
                <a:lnTo>
                  <a:pt x="1669" y="0"/>
                </a:lnTo>
                <a:lnTo>
                  <a:pt x="1669" y="5"/>
                </a:lnTo>
                <a:lnTo>
                  <a:pt x="1648" y="5"/>
                </a:lnTo>
                <a:lnTo>
                  <a:pt x="1648" y="0"/>
                </a:lnTo>
                <a:close/>
                <a:moveTo>
                  <a:pt x="1685" y="0"/>
                </a:moveTo>
                <a:lnTo>
                  <a:pt x="1706" y="0"/>
                </a:lnTo>
                <a:lnTo>
                  <a:pt x="1706" y="5"/>
                </a:lnTo>
                <a:lnTo>
                  <a:pt x="1685" y="5"/>
                </a:lnTo>
                <a:lnTo>
                  <a:pt x="1685" y="0"/>
                </a:lnTo>
                <a:close/>
                <a:moveTo>
                  <a:pt x="1722" y="0"/>
                </a:moveTo>
                <a:lnTo>
                  <a:pt x="1744" y="0"/>
                </a:lnTo>
                <a:lnTo>
                  <a:pt x="1744" y="5"/>
                </a:lnTo>
                <a:lnTo>
                  <a:pt x="1722" y="5"/>
                </a:lnTo>
                <a:lnTo>
                  <a:pt x="1722" y="0"/>
                </a:lnTo>
                <a:close/>
                <a:moveTo>
                  <a:pt x="1760" y="0"/>
                </a:moveTo>
                <a:lnTo>
                  <a:pt x="1781" y="0"/>
                </a:lnTo>
                <a:lnTo>
                  <a:pt x="1781" y="5"/>
                </a:lnTo>
                <a:lnTo>
                  <a:pt x="1760" y="5"/>
                </a:lnTo>
                <a:lnTo>
                  <a:pt x="1760" y="0"/>
                </a:lnTo>
                <a:close/>
                <a:moveTo>
                  <a:pt x="1797" y="0"/>
                </a:moveTo>
                <a:lnTo>
                  <a:pt x="1818" y="0"/>
                </a:lnTo>
                <a:lnTo>
                  <a:pt x="1818" y="5"/>
                </a:lnTo>
                <a:lnTo>
                  <a:pt x="1797" y="5"/>
                </a:lnTo>
                <a:lnTo>
                  <a:pt x="1797" y="0"/>
                </a:lnTo>
                <a:close/>
                <a:moveTo>
                  <a:pt x="1834" y="0"/>
                </a:moveTo>
                <a:lnTo>
                  <a:pt x="1856" y="0"/>
                </a:lnTo>
                <a:lnTo>
                  <a:pt x="1856" y="5"/>
                </a:lnTo>
                <a:lnTo>
                  <a:pt x="1834" y="5"/>
                </a:lnTo>
                <a:lnTo>
                  <a:pt x="1834" y="0"/>
                </a:lnTo>
                <a:close/>
                <a:moveTo>
                  <a:pt x="1872" y="0"/>
                </a:moveTo>
                <a:lnTo>
                  <a:pt x="1893" y="0"/>
                </a:lnTo>
                <a:lnTo>
                  <a:pt x="1893" y="5"/>
                </a:lnTo>
                <a:lnTo>
                  <a:pt x="1872" y="5"/>
                </a:lnTo>
                <a:lnTo>
                  <a:pt x="1872" y="0"/>
                </a:lnTo>
                <a:close/>
                <a:moveTo>
                  <a:pt x="1909" y="0"/>
                </a:moveTo>
                <a:lnTo>
                  <a:pt x="1930" y="0"/>
                </a:lnTo>
                <a:lnTo>
                  <a:pt x="1930" y="5"/>
                </a:lnTo>
                <a:lnTo>
                  <a:pt x="1909" y="5"/>
                </a:lnTo>
                <a:lnTo>
                  <a:pt x="1909" y="0"/>
                </a:lnTo>
                <a:close/>
                <a:moveTo>
                  <a:pt x="1946" y="0"/>
                </a:moveTo>
                <a:lnTo>
                  <a:pt x="1968" y="0"/>
                </a:lnTo>
                <a:lnTo>
                  <a:pt x="1968" y="5"/>
                </a:lnTo>
                <a:lnTo>
                  <a:pt x="1946" y="5"/>
                </a:lnTo>
                <a:lnTo>
                  <a:pt x="1946" y="0"/>
                </a:lnTo>
                <a:close/>
                <a:moveTo>
                  <a:pt x="1984" y="0"/>
                </a:moveTo>
                <a:lnTo>
                  <a:pt x="2005" y="0"/>
                </a:lnTo>
                <a:lnTo>
                  <a:pt x="2005" y="5"/>
                </a:lnTo>
                <a:lnTo>
                  <a:pt x="1984" y="5"/>
                </a:lnTo>
                <a:lnTo>
                  <a:pt x="1984" y="0"/>
                </a:lnTo>
                <a:close/>
                <a:moveTo>
                  <a:pt x="2021" y="0"/>
                </a:moveTo>
                <a:lnTo>
                  <a:pt x="2042" y="0"/>
                </a:lnTo>
                <a:lnTo>
                  <a:pt x="2042" y="5"/>
                </a:lnTo>
                <a:lnTo>
                  <a:pt x="2021" y="5"/>
                </a:lnTo>
                <a:lnTo>
                  <a:pt x="2021" y="0"/>
                </a:lnTo>
                <a:close/>
                <a:moveTo>
                  <a:pt x="2058" y="0"/>
                </a:moveTo>
                <a:lnTo>
                  <a:pt x="2080" y="0"/>
                </a:lnTo>
                <a:lnTo>
                  <a:pt x="2080" y="5"/>
                </a:lnTo>
                <a:lnTo>
                  <a:pt x="2058" y="5"/>
                </a:lnTo>
                <a:lnTo>
                  <a:pt x="2058" y="0"/>
                </a:lnTo>
                <a:close/>
                <a:moveTo>
                  <a:pt x="2096" y="0"/>
                </a:moveTo>
                <a:lnTo>
                  <a:pt x="2117" y="0"/>
                </a:lnTo>
                <a:lnTo>
                  <a:pt x="2117" y="5"/>
                </a:lnTo>
                <a:lnTo>
                  <a:pt x="2096" y="5"/>
                </a:lnTo>
                <a:lnTo>
                  <a:pt x="2096" y="0"/>
                </a:lnTo>
                <a:close/>
                <a:moveTo>
                  <a:pt x="2133" y="0"/>
                </a:moveTo>
                <a:lnTo>
                  <a:pt x="2155" y="0"/>
                </a:lnTo>
                <a:lnTo>
                  <a:pt x="2155" y="5"/>
                </a:lnTo>
                <a:lnTo>
                  <a:pt x="2133" y="5"/>
                </a:lnTo>
                <a:lnTo>
                  <a:pt x="2133" y="0"/>
                </a:lnTo>
                <a:close/>
                <a:moveTo>
                  <a:pt x="2171" y="0"/>
                </a:moveTo>
                <a:lnTo>
                  <a:pt x="2192" y="0"/>
                </a:lnTo>
                <a:lnTo>
                  <a:pt x="2192" y="5"/>
                </a:lnTo>
                <a:lnTo>
                  <a:pt x="2171" y="5"/>
                </a:lnTo>
                <a:lnTo>
                  <a:pt x="2171" y="0"/>
                </a:lnTo>
                <a:close/>
                <a:moveTo>
                  <a:pt x="2208" y="0"/>
                </a:moveTo>
                <a:lnTo>
                  <a:pt x="2229" y="0"/>
                </a:lnTo>
                <a:lnTo>
                  <a:pt x="2229" y="5"/>
                </a:lnTo>
                <a:lnTo>
                  <a:pt x="2208" y="5"/>
                </a:lnTo>
                <a:lnTo>
                  <a:pt x="2208" y="0"/>
                </a:lnTo>
                <a:close/>
                <a:moveTo>
                  <a:pt x="2245" y="0"/>
                </a:moveTo>
                <a:lnTo>
                  <a:pt x="2267" y="0"/>
                </a:lnTo>
                <a:lnTo>
                  <a:pt x="2267" y="5"/>
                </a:lnTo>
                <a:lnTo>
                  <a:pt x="2245" y="5"/>
                </a:lnTo>
                <a:lnTo>
                  <a:pt x="2245" y="0"/>
                </a:lnTo>
                <a:close/>
                <a:moveTo>
                  <a:pt x="2283" y="0"/>
                </a:moveTo>
                <a:lnTo>
                  <a:pt x="2304" y="0"/>
                </a:lnTo>
                <a:lnTo>
                  <a:pt x="2304" y="5"/>
                </a:lnTo>
                <a:lnTo>
                  <a:pt x="2283" y="5"/>
                </a:lnTo>
                <a:lnTo>
                  <a:pt x="2283" y="0"/>
                </a:lnTo>
                <a:close/>
                <a:moveTo>
                  <a:pt x="2320" y="0"/>
                </a:moveTo>
                <a:lnTo>
                  <a:pt x="2341" y="0"/>
                </a:lnTo>
                <a:lnTo>
                  <a:pt x="2341" y="5"/>
                </a:lnTo>
                <a:lnTo>
                  <a:pt x="2320" y="5"/>
                </a:lnTo>
                <a:lnTo>
                  <a:pt x="2320" y="0"/>
                </a:lnTo>
                <a:close/>
                <a:moveTo>
                  <a:pt x="2357" y="0"/>
                </a:moveTo>
                <a:lnTo>
                  <a:pt x="2379" y="0"/>
                </a:lnTo>
                <a:lnTo>
                  <a:pt x="2379" y="5"/>
                </a:lnTo>
                <a:lnTo>
                  <a:pt x="2357" y="5"/>
                </a:lnTo>
                <a:lnTo>
                  <a:pt x="2357" y="0"/>
                </a:lnTo>
                <a:close/>
                <a:moveTo>
                  <a:pt x="2395" y="0"/>
                </a:moveTo>
                <a:lnTo>
                  <a:pt x="2416" y="0"/>
                </a:lnTo>
                <a:lnTo>
                  <a:pt x="2416" y="5"/>
                </a:lnTo>
                <a:lnTo>
                  <a:pt x="2395" y="5"/>
                </a:lnTo>
                <a:lnTo>
                  <a:pt x="2395" y="0"/>
                </a:lnTo>
                <a:close/>
                <a:moveTo>
                  <a:pt x="2432" y="0"/>
                </a:moveTo>
                <a:lnTo>
                  <a:pt x="2453" y="0"/>
                </a:lnTo>
                <a:lnTo>
                  <a:pt x="2453" y="5"/>
                </a:lnTo>
                <a:lnTo>
                  <a:pt x="2432" y="5"/>
                </a:lnTo>
                <a:lnTo>
                  <a:pt x="2432" y="0"/>
                </a:lnTo>
                <a:close/>
                <a:moveTo>
                  <a:pt x="2469" y="0"/>
                </a:moveTo>
                <a:lnTo>
                  <a:pt x="2491" y="0"/>
                </a:lnTo>
                <a:lnTo>
                  <a:pt x="2491" y="5"/>
                </a:lnTo>
                <a:lnTo>
                  <a:pt x="2469" y="5"/>
                </a:lnTo>
                <a:lnTo>
                  <a:pt x="2469" y="0"/>
                </a:lnTo>
                <a:close/>
                <a:moveTo>
                  <a:pt x="2507" y="0"/>
                </a:moveTo>
                <a:lnTo>
                  <a:pt x="2528" y="0"/>
                </a:lnTo>
                <a:lnTo>
                  <a:pt x="2528" y="5"/>
                </a:lnTo>
                <a:lnTo>
                  <a:pt x="2507" y="5"/>
                </a:lnTo>
                <a:lnTo>
                  <a:pt x="2507" y="0"/>
                </a:lnTo>
                <a:close/>
                <a:moveTo>
                  <a:pt x="2544" y="0"/>
                </a:moveTo>
                <a:lnTo>
                  <a:pt x="2566" y="0"/>
                </a:lnTo>
                <a:lnTo>
                  <a:pt x="2566" y="5"/>
                </a:lnTo>
                <a:lnTo>
                  <a:pt x="2544" y="5"/>
                </a:lnTo>
                <a:lnTo>
                  <a:pt x="2544" y="0"/>
                </a:lnTo>
                <a:close/>
                <a:moveTo>
                  <a:pt x="2582" y="0"/>
                </a:moveTo>
                <a:lnTo>
                  <a:pt x="2603" y="0"/>
                </a:lnTo>
                <a:lnTo>
                  <a:pt x="2603" y="5"/>
                </a:lnTo>
                <a:lnTo>
                  <a:pt x="2582" y="5"/>
                </a:lnTo>
                <a:lnTo>
                  <a:pt x="2582" y="0"/>
                </a:lnTo>
                <a:close/>
                <a:moveTo>
                  <a:pt x="2619" y="0"/>
                </a:moveTo>
                <a:lnTo>
                  <a:pt x="2640" y="0"/>
                </a:lnTo>
                <a:lnTo>
                  <a:pt x="2640" y="5"/>
                </a:lnTo>
                <a:lnTo>
                  <a:pt x="2619" y="5"/>
                </a:lnTo>
                <a:lnTo>
                  <a:pt x="2619" y="0"/>
                </a:lnTo>
                <a:close/>
                <a:moveTo>
                  <a:pt x="2656" y="0"/>
                </a:moveTo>
                <a:lnTo>
                  <a:pt x="2678" y="0"/>
                </a:lnTo>
                <a:lnTo>
                  <a:pt x="2678" y="5"/>
                </a:lnTo>
                <a:lnTo>
                  <a:pt x="2656" y="5"/>
                </a:lnTo>
                <a:lnTo>
                  <a:pt x="2656" y="0"/>
                </a:lnTo>
                <a:close/>
                <a:moveTo>
                  <a:pt x="2694" y="0"/>
                </a:moveTo>
                <a:lnTo>
                  <a:pt x="2715" y="0"/>
                </a:lnTo>
                <a:lnTo>
                  <a:pt x="2715" y="5"/>
                </a:lnTo>
                <a:lnTo>
                  <a:pt x="2694" y="5"/>
                </a:lnTo>
                <a:lnTo>
                  <a:pt x="2694" y="0"/>
                </a:lnTo>
                <a:close/>
                <a:moveTo>
                  <a:pt x="2731" y="0"/>
                </a:moveTo>
                <a:lnTo>
                  <a:pt x="2752" y="0"/>
                </a:lnTo>
                <a:lnTo>
                  <a:pt x="2752" y="5"/>
                </a:lnTo>
                <a:lnTo>
                  <a:pt x="2731" y="5"/>
                </a:lnTo>
                <a:lnTo>
                  <a:pt x="2731" y="0"/>
                </a:lnTo>
                <a:close/>
                <a:moveTo>
                  <a:pt x="2768" y="0"/>
                </a:moveTo>
                <a:lnTo>
                  <a:pt x="2790" y="0"/>
                </a:lnTo>
                <a:lnTo>
                  <a:pt x="2790" y="5"/>
                </a:lnTo>
                <a:lnTo>
                  <a:pt x="2768" y="5"/>
                </a:lnTo>
                <a:lnTo>
                  <a:pt x="2768" y="0"/>
                </a:lnTo>
                <a:close/>
                <a:moveTo>
                  <a:pt x="2806" y="0"/>
                </a:moveTo>
                <a:lnTo>
                  <a:pt x="2827" y="0"/>
                </a:lnTo>
                <a:lnTo>
                  <a:pt x="2827" y="5"/>
                </a:lnTo>
                <a:lnTo>
                  <a:pt x="2806" y="5"/>
                </a:lnTo>
                <a:lnTo>
                  <a:pt x="2806" y="0"/>
                </a:lnTo>
                <a:close/>
                <a:moveTo>
                  <a:pt x="2843" y="0"/>
                </a:moveTo>
                <a:lnTo>
                  <a:pt x="2864" y="0"/>
                </a:lnTo>
                <a:lnTo>
                  <a:pt x="2864" y="5"/>
                </a:lnTo>
                <a:lnTo>
                  <a:pt x="2843" y="5"/>
                </a:lnTo>
                <a:lnTo>
                  <a:pt x="2843" y="0"/>
                </a:lnTo>
                <a:close/>
                <a:moveTo>
                  <a:pt x="2880" y="0"/>
                </a:moveTo>
                <a:lnTo>
                  <a:pt x="2902" y="0"/>
                </a:lnTo>
                <a:lnTo>
                  <a:pt x="2902" y="5"/>
                </a:lnTo>
                <a:lnTo>
                  <a:pt x="2880" y="5"/>
                </a:lnTo>
                <a:lnTo>
                  <a:pt x="2880" y="0"/>
                </a:lnTo>
                <a:close/>
                <a:moveTo>
                  <a:pt x="2918" y="0"/>
                </a:moveTo>
                <a:lnTo>
                  <a:pt x="2939" y="0"/>
                </a:lnTo>
                <a:lnTo>
                  <a:pt x="2939" y="5"/>
                </a:lnTo>
                <a:lnTo>
                  <a:pt x="2918" y="5"/>
                </a:lnTo>
                <a:lnTo>
                  <a:pt x="2918" y="0"/>
                </a:lnTo>
                <a:close/>
                <a:moveTo>
                  <a:pt x="2955" y="6"/>
                </a:moveTo>
                <a:lnTo>
                  <a:pt x="2973" y="17"/>
                </a:lnTo>
                <a:lnTo>
                  <a:pt x="2970" y="22"/>
                </a:lnTo>
                <a:lnTo>
                  <a:pt x="2952" y="10"/>
                </a:lnTo>
                <a:lnTo>
                  <a:pt x="2955" y="6"/>
                </a:lnTo>
                <a:close/>
                <a:moveTo>
                  <a:pt x="2986" y="26"/>
                </a:moveTo>
                <a:lnTo>
                  <a:pt x="3004" y="38"/>
                </a:lnTo>
                <a:lnTo>
                  <a:pt x="3001" y="42"/>
                </a:lnTo>
                <a:lnTo>
                  <a:pt x="2983" y="31"/>
                </a:lnTo>
                <a:lnTo>
                  <a:pt x="2986" y="26"/>
                </a:lnTo>
                <a:close/>
                <a:moveTo>
                  <a:pt x="3018" y="47"/>
                </a:moveTo>
                <a:lnTo>
                  <a:pt x="3035" y="59"/>
                </a:lnTo>
                <a:lnTo>
                  <a:pt x="3032" y="63"/>
                </a:lnTo>
                <a:lnTo>
                  <a:pt x="3014" y="51"/>
                </a:lnTo>
                <a:lnTo>
                  <a:pt x="3018" y="47"/>
                </a:lnTo>
                <a:close/>
                <a:moveTo>
                  <a:pt x="3049" y="67"/>
                </a:moveTo>
                <a:lnTo>
                  <a:pt x="3067" y="79"/>
                </a:lnTo>
                <a:lnTo>
                  <a:pt x="3063" y="84"/>
                </a:lnTo>
                <a:lnTo>
                  <a:pt x="3046" y="72"/>
                </a:lnTo>
                <a:lnTo>
                  <a:pt x="3049" y="67"/>
                </a:lnTo>
                <a:close/>
                <a:moveTo>
                  <a:pt x="3080" y="88"/>
                </a:moveTo>
                <a:lnTo>
                  <a:pt x="3098" y="100"/>
                </a:lnTo>
                <a:lnTo>
                  <a:pt x="3095" y="104"/>
                </a:lnTo>
                <a:lnTo>
                  <a:pt x="3077" y="92"/>
                </a:lnTo>
                <a:lnTo>
                  <a:pt x="3080" y="88"/>
                </a:lnTo>
                <a:close/>
                <a:moveTo>
                  <a:pt x="3111" y="109"/>
                </a:moveTo>
                <a:lnTo>
                  <a:pt x="3129" y="120"/>
                </a:lnTo>
                <a:lnTo>
                  <a:pt x="3126" y="125"/>
                </a:lnTo>
                <a:lnTo>
                  <a:pt x="3108" y="113"/>
                </a:lnTo>
                <a:lnTo>
                  <a:pt x="3111" y="109"/>
                </a:lnTo>
                <a:close/>
                <a:moveTo>
                  <a:pt x="3142" y="129"/>
                </a:moveTo>
                <a:lnTo>
                  <a:pt x="3160" y="141"/>
                </a:lnTo>
                <a:lnTo>
                  <a:pt x="3157" y="145"/>
                </a:lnTo>
                <a:lnTo>
                  <a:pt x="3139" y="134"/>
                </a:lnTo>
                <a:lnTo>
                  <a:pt x="3142" y="129"/>
                </a:lnTo>
                <a:close/>
                <a:moveTo>
                  <a:pt x="3173" y="150"/>
                </a:moveTo>
                <a:lnTo>
                  <a:pt x="3191" y="162"/>
                </a:lnTo>
                <a:lnTo>
                  <a:pt x="3188" y="166"/>
                </a:lnTo>
                <a:lnTo>
                  <a:pt x="3170" y="154"/>
                </a:lnTo>
                <a:lnTo>
                  <a:pt x="3173" y="150"/>
                </a:lnTo>
                <a:close/>
                <a:moveTo>
                  <a:pt x="3205" y="170"/>
                </a:moveTo>
                <a:lnTo>
                  <a:pt x="3222" y="182"/>
                </a:lnTo>
                <a:lnTo>
                  <a:pt x="3219" y="187"/>
                </a:lnTo>
                <a:lnTo>
                  <a:pt x="3202" y="175"/>
                </a:lnTo>
                <a:lnTo>
                  <a:pt x="3205" y="170"/>
                </a:lnTo>
                <a:close/>
                <a:moveTo>
                  <a:pt x="3236" y="191"/>
                </a:moveTo>
                <a:lnTo>
                  <a:pt x="3254" y="203"/>
                </a:lnTo>
                <a:lnTo>
                  <a:pt x="3251" y="207"/>
                </a:lnTo>
                <a:lnTo>
                  <a:pt x="3233" y="195"/>
                </a:lnTo>
                <a:lnTo>
                  <a:pt x="3236" y="191"/>
                </a:lnTo>
                <a:close/>
                <a:moveTo>
                  <a:pt x="3267" y="212"/>
                </a:moveTo>
                <a:lnTo>
                  <a:pt x="3285" y="223"/>
                </a:lnTo>
                <a:lnTo>
                  <a:pt x="3282" y="228"/>
                </a:lnTo>
                <a:lnTo>
                  <a:pt x="3264" y="216"/>
                </a:lnTo>
                <a:lnTo>
                  <a:pt x="3267" y="212"/>
                </a:lnTo>
                <a:close/>
                <a:moveTo>
                  <a:pt x="3298" y="232"/>
                </a:moveTo>
                <a:lnTo>
                  <a:pt x="3316" y="244"/>
                </a:lnTo>
                <a:lnTo>
                  <a:pt x="3313" y="248"/>
                </a:lnTo>
                <a:lnTo>
                  <a:pt x="3295" y="237"/>
                </a:lnTo>
                <a:lnTo>
                  <a:pt x="3298" y="232"/>
                </a:lnTo>
                <a:close/>
                <a:moveTo>
                  <a:pt x="3329" y="253"/>
                </a:moveTo>
                <a:lnTo>
                  <a:pt x="3347" y="264"/>
                </a:lnTo>
                <a:lnTo>
                  <a:pt x="3344" y="269"/>
                </a:lnTo>
                <a:lnTo>
                  <a:pt x="3326" y="257"/>
                </a:lnTo>
                <a:lnTo>
                  <a:pt x="3329" y="253"/>
                </a:lnTo>
                <a:close/>
                <a:moveTo>
                  <a:pt x="3360" y="273"/>
                </a:moveTo>
                <a:lnTo>
                  <a:pt x="3378" y="285"/>
                </a:lnTo>
                <a:lnTo>
                  <a:pt x="3375" y="289"/>
                </a:lnTo>
                <a:lnTo>
                  <a:pt x="3358" y="278"/>
                </a:lnTo>
                <a:lnTo>
                  <a:pt x="3360" y="273"/>
                </a:lnTo>
                <a:close/>
                <a:moveTo>
                  <a:pt x="3392" y="294"/>
                </a:moveTo>
                <a:lnTo>
                  <a:pt x="3409" y="306"/>
                </a:lnTo>
                <a:lnTo>
                  <a:pt x="3407" y="310"/>
                </a:lnTo>
                <a:lnTo>
                  <a:pt x="3389" y="298"/>
                </a:lnTo>
                <a:lnTo>
                  <a:pt x="3392" y="294"/>
                </a:lnTo>
                <a:close/>
                <a:moveTo>
                  <a:pt x="3423" y="314"/>
                </a:moveTo>
                <a:lnTo>
                  <a:pt x="3441" y="326"/>
                </a:lnTo>
                <a:lnTo>
                  <a:pt x="3438" y="331"/>
                </a:lnTo>
                <a:lnTo>
                  <a:pt x="3420" y="319"/>
                </a:lnTo>
                <a:lnTo>
                  <a:pt x="3423" y="314"/>
                </a:lnTo>
                <a:close/>
                <a:moveTo>
                  <a:pt x="3454" y="335"/>
                </a:moveTo>
                <a:lnTo>
                  <a:pt x="3472" y="347"/>
                </a:lnTo>
                <a:lnTo>
                  <a:pt x="3469" y="351"/>
                </a:lnTo>
                <a:lnTo>
                  <a:pt x="3451" y="339"/>
                </a:lnTo>
                <a:lnTo>
                  <a:pt x="3454" y="335"/>
                </a:lnTo>
                <a:close/>
                <a:moveTo>
                  <a:pt x="3485" y="356"/>
                </a:moveTo>
                <a:lnTo>
                  <a:pt x="3503" y="367"/>
                </a:lnTo>
                <a:lnTo>
                  <a:pt x="3500" y="372"/>
                </a:lnTo>
                <a:lnTo>
                  <a:pt x="3482" y="360"/>
                </a:lnTo>
                <a:lnTo>
                  <a:pt x="3485" y="356"/>
                </a:lnTo>
                <a:close/>
                <a:moveTo>
                  <a:pt x="3516" y="376"/>
                </a:moveTo>
                <a:lnTo>
                  <a:pt x="3534" y="388"/>
                </a:lnTo>
                <a:lnTo>
                  <a:pt x="3531" y="392"/>
                </a:lnTo>
                <a:lnTo>
                  <a:pt x="3513" y="381"/>
                </a:lnTo>
                <a:lnTo>
                  <a:pt x="3516" y="376"/>
                </a:lnTo>
                <a:close/>
                <a:moveTo>
                  <a:pt x="3548" y="397"/>
                </a:moveTo>
                <a:lnTo>
                  <a:pt x="3565" y="408"/>
                </a:lnTo>
                <a:lnTo>
                  <a:pt x="3563" y="413"/>
                </a:lnTo>
                <a:lnTo>
                  <a:pt x="3545" y="401"/>
                </a:lnTo>
                <a:lnTo>
                  <a:pt x="3548" y="397"/>
                </a:lnTo>
                <a:close/>
                <a:moveTo>
                  <a:pt x="3579" y="417"/>
                </a:moveTo>
                <a:lnTo>
                  <a:pt x="3597" y="429"/>
                </a:lnTo>
                <a:lnTo>
                  <a:pt x="3594" y="434"/>
                </a:lnTo>
                <a:lnTo>
                  <a:pt x="3576" y="422"/>
                </a:lnTo>
                <a:lnTo>
                  <a:pt x="3579" y="417"/>
                </a:lnTo>
                <a:close/>
                <a:moveTo>
                  <a:pt x="3610" y="438"/>
                </a:moveTo>
                <a:lnTo>
                  <a:pt x="3628" y="450"/>
                </a:lnTo>
                <a:lnTo>
                  <a:pt x="3625" y="454"/>
                </a:lnTo>
                <a:lnTo>
                  <a:pt x="3607" y="442"/>
                </a:lnTo>
                <a:lnTo>
                  <a:pt x="3610" y="438"/>
                </a:lnTo>
                <a:close/>
                <a:moveTo>
                  <a:pt x="3641" y="459"/>
                </a:moveTo>
                <a:lnTo>
                  <a:pt x="3659" y="470"/>
                </a:lnTo>
                <a:lnTo>
                  <a:pt x="3656" y="475"/>
                </a:lnTo>
                <a:lnTo>
                  <a:pt x="3638" y="463"/>
                </a:lnTo>
                <a:lnTo>
                  <a:pt x="3641" y="459"/>
                </a:lnTo>
                <a:close/>
                <a:moveTo>
                  <a:pt x="3672" y="479"/>
                </a:moveTo>
                <a:lnTo>
                  <a:pt x="3690" y="491"/>
                </a:lnTo>
                <a:lnTo>
                  <a:pt x="3687" y="495"/>
                </a:lnTo>
                <a:lnTo>
                  <a:pt x="3669" y="484"/>
                </a:lnTo>
                <a:lnTo>
                  <a:pt x="3672" y="479"/>
                </a:lnTo>
                <a:close/>
                <a:moveTo>
                  <a:pt x="3703" y="500"/>
                </a:moveTo>
                <a:lnTo>
                  <a:pt x="3721" y="511"/>
                </a:lnTo>
                <a:lnTo>
                  <a:pt x="3718" y="516"/>
                </a:lnTo>
                <a:lnTo>
                  <a:pt x="3701" y="504"/>
                </a:lnTo>
                <a:lnTo>
                  <a:pt x="3703" y="500"/>
                </a:lnTo>
                <a:close/>
                <a:moveTo>
                  <a:pt x="3735" y="520"/>
                </a:moveTo>
                <a:lnTo>
                  <a:pt x="3752" y="532"/>
                </a:lnTo>
                <a:lnTo>
                  <a:pt x="3750" y="536"/>
                </a:lnTo>
                <a:lnTo>
                  <a:pt x="3732" y="525"/>
                </a:lnTo>
                <a:lnTo>
                  <a:pt x="3735" y="520"/>
                </a:lnTo>
                <a:close/>
                <a:moveTo>
                  <a:pt x="3766" y="541"/>
                </a:moveTo>
                <a:lnTo>
                  <a:pt x="3784" y="553"/>
                </a:lnTo>
                <a:lnTo>
                  <a:pt x="3781" y="557"/>
                </a:lnTo>
                <a:lnTo>
                  <a:pt x="3763" y="545"/>
                </a:lnTo>
                <a:lnTo>
                  <a:pt x="3766" y="541"/>
                </a:lnTo>
                <a:close/>
                <a:moveTo>
                  <a:pt x="3797" y="561"/>
                </a:moveTo>
                <a:lnTo>
                  <a:pt x="3815" y="573"/>
                </a:lnTo>
                <a:lnTo>
                  <a:pt x="3812" y="578"/>
                </a:lnTo>
                <a:lnTo>
                  <a:pt x="3794" y="566"/>
                </a:lnTo>
                <a:lnTo>
                  <a:pt x="3797" y="561"/>
                </a:lnTo>
                <a:close/>
                <a:moveTo>
                  <a:pt x="3828" y="582"/>
                </a:moveTo>
                <a:lnTo>
                  <a:pt x="3846" y="594"/>
                </a:lnTo>
                <a:lnTo>
                  <a:pt x="3843" y="598"/>
                </a:lnTo>
                <a:lnTo>
                  <a:pt x="3825" y="586"/>
                </a:lnTo>
                <a:lnTo>
                  <a:pt x="3828" y="582"/>
                </a:lnTo>
                <a:close/>
                <a:moveTo>
                  <a:pt x="3859" y="603"/>
                </a:moveTo>
                <a:lnTo>
                  <a:pt x="3877" y="614"/>
                </a:lnTo>
                <a:lnTo>
                  <a:pt x="3874" y="619"/>
                </a:lnTo>
                <a:lnTo>
                  <a:pt x="3856" y="607"/>
                </a:lnTo>
                <a:lnTo>
                  <a:pt x="3859" y="603"/>
                </a:lnTo>
                <a:close/>
                <a:moveTo>
                  <a:pt x="3891" y="623"/>
                </a:moveTo>
                <a:lnTo>
                  <a:pt x="3908" y="635"/>
                </a:lnTo>
                <a:lnTo>
                  <a:pt x="3905" y="639"/>
                </a:lnTo>
                <a:lnTo>
                  <a:pt x="3888" y="628"/>
                </a:lnTo>
                <a:lnTo>
                  <a:pt x="3891" y="623"/>
                </a:lnTo>
                <a:close/>
                <a:moveTo>
                  <a:pt x="3922" y="644"/>
                </a:moveTo>
                <a:lnTo>
                  <a:pt x="3940" y="655"/>
                </a:lnTo>
                <a:lnTo>
                  <a:pt x="3937" y="660"/>
                </a:lnTo>
                <a:lnTo>
                  <a:pt x="3919" y="648"/>
                </a:lnTo>
                <a:lnTo>
                  <a:pt x="3922" y="644"/>
                </a:lnTo>
                <a:close/>
                <a:moveTo>
                  <a:pt x="3953" y="664"/>
                </a:moveTo>
                <a:lnTo>
                  <a:pt x="3971" y="676"/>
                </a:lnTo>
                <a:lnTo>
                  <a:pt x="3968" y="681"/>
                </a:lnTo>
                <a:lnTo>
                  <a:pt x="3950" y="669"/>
                </a:lnTo>
                <a:lnTo>
                  <a:pt x="3953" y="664"/>
                </a:lnTo>
                <a:close/>
                <a:moveTo>
                  <a:pt x="3984" y="685"/>
                </a:moveTo>
                <a:lnTo>
                  <a:pt x="4002" y="697"/>
                </a:lnTo>
                <a:lnTo>
                  <a:pt x="3999" y="701"/>
                </a:lnTo>
                <a:lnTo>
                  <a:pt x="3981" y="689"/>
                </a:lnTo>
                <a:lnTo>
                  <a:pt x="3984" y="685"/>
                </a:lnTo>
                <a:close/>
                <a:moveTo>
                  <a:pt x="4015" y="705"/>
                </a:moveTo>
                <a:lnTo>
                  <a:pt x="4033" y="717"/>
                </a:lnTo>
                <a:lnTo>
                  <a:pt x="4030" y="722"/>
                </a:lnTo>
                <a:lnTo>
                  <a:pt x="4012" y="710"/>
                </a:lnTo>
                <a:lnTo>
                  <a:pt x="4015" y="705"/>
                </a:lnTo>
                <a:close/>
                <a:moveTo>
                  <a:pt x="4047" y="726"/>
                </a:moveTo>
                <a:lnTo>
                  <a:pt x="4064" y="738"/>
                </a:lnTo>
                <a:lnTo>
                  <a:pt x="4061" y="742"/>
                </a:lnTo>
                <a:lnTo>
                  <a:pt x="4044" y="731"/>
                </a:lnTo>
                <a:lnTo>
                  <a:pt x="4047" y="726"/>
                </a:lnTo>
                <a:close/>
                <a:moveTo>
                  <a:pt x="4078" y="747"/>
                </a:moveTo>
                <a:lnTo>
                  <a:pt x="4096" y="758"/>
                </a:lnTo>
                <a:lnTo>
                  <a:pt x="4093" y="763"/>
                </a:lnTo>
                <a:lnTo>
                  <a:pt x="4075" y="751"/>
                </a:lnTo>
                <a:lnTo>
                  <a:pt x="4078" y="747"/>
                </a:lnTo>
                <a:close/>
                <a:moveTo>
                  <a:pt x="4109" y="767"/>
                </a:moveTo>
                <a:lnTo>
                  <a:pt x="4127" y="779"/>
                </a:lnTo>
                <a:lnTo>
                  <a:pt x="4124" y="783"/>
                </a:lnTo>
                <a:lnTo>
                  <a:pt x="4106" y="772"/>
                </a:lnTo>
                <a:lnTo>
                  <a:pt x="4109" y="767"/>
                </a:lnTo>
                <a:close/>
                <a:moveTo>
                  <a:pt x="4140" y="788"/>
                </a:moveTo>
                <a:lnTo>
                  <a:pt x="4158" y="800"/>
                </a:lnTo>
                <a:lnTo>
                  <a:pt x="4155" y="804"/>
                </a:lnTo>
                <a:lnTo>
                  <a:pt x="4137" y="792"/>
                </a:lnTo>
                <a:lnTo>
                  <a:pt x="4140" y="788"/>
                </a:lnTo>
                <a:close/>
                <a:moveTo>
                  <a:pt x="4171" y="808"/>
                </a:moveTo>
                <a:lnTo>
                  <a:pt x="4189" y="820"/>
                </a:lnTo>
                <a:lnTo>
                  <a:pt x="4186" y="825"/>
                </a:lnTo>
                <a:lnTo>
                  <a:pt x="4168" y="813"/>
                </a:lnTo>
                <a:lnTo>
                  <a:pt x="4171" y="808"/>
                </a:lnTo>
                <a:close/>
                <a:moveTo>
                  <a:pt x="4202" y="829"/>
                </a:moveTo>
                <a:lnTo>
                  <a:pt x="4220" y="841"/>
                </a:lnTo>
                <a:lnTo>
                  <a:pt x="4217" y="845"/>
                </a:lnTo>
                <a:lnTo>
                  <a:pt x="4199" y="833"/>
                </a:lnTo>
                <a:lnTo>
                  <a:pt x="4202" y="829"/>
                </a:lnTo>
                <a:close/>
                <a:moveTo>
                  <a:pt x="4234" y="850"/>
                </a:moveTo>
                <a:lnTo>
                  <a:pt x="4251" y="861"/>
                </a:lnTo>
                <a:lnTo>
                  <a:pt x="4248" y="866"/>
                </a:lnTo>
                <a:lnTo>
                  <a:pt x="4231" y="854"/>
                </a:lnTo>
                <a:lnTo>
                  <a:pt x="4234" y="850"/>
                </a:lnTo>
                <a:close/>
                <a:moveTo>
                  <a:pt x="4265" y="870"/>
                </a:moveTo>
                <a:lnTo>
                  <a:pt x="4283" y="882"/>
                </a:lnTo>
                <a:lnTo>
                  <a:pt x="4280" y="886"/>
                </a:lnTo>
                <a:lnTo>
                  <a:pt x="4262" y="875"/>
                </a:lnTo>
                <a:lnTo>
                  <a:pt x="4265" y="870"/>
                </a:lnTo>
                <a:close/>
                <a:moveTo>
                  <a:pt x="4296" y="891"/>
                </a:moveTo>
                <a:lnTo>
                  <a:pt x="4314" y="902"/>
                </a:lnTo>
                <a:lnTo>
                  <a:pt x="4311" y="907"/>
                </a:lnTo>
                <a:lnTo>
                  <a:pt x="4293" y="895"/>
                </a:lnTo>
                <a:lnTo>
                  <a:pt x="4296" y="891"/>
                </a:lnTo>
                <a:close/>
                <a:moveTo>
                  <a:pt x="4327" y="911"/>
                </a:moveTo>
                <a:lnTo>
                  <a:pt x="4345" y="923"/>
                </a:lnTo>
                <a:lnTo>
                  <a:pt x="4342" y="928"/>
                </a:lnTo>
                <a:lnTo>
                  <a:pt x="4324" y="916"/>
                </a:lnTo>
                <a:lnTo>
                  <a:pt x="4327" y="911"/>
                </a:lnTo>
                <a:close/>
                <a:moveTo>
                  <a:pt x="4358" y="932"/>
                </a:moveTo>
                <a:lnTo>
                  <a:pt x="4376" y="944"/>
                </a:lnTo>
                <a:lnTo>
                  <a:pt x="4373" y="948"/>
                </a:lnTo>
                <a:lnTo>
                  <a:pt x="4355" y="936"/>
                </a:lnTo>
                <a:lnTo>
                  <a:pt x="4358" y="932"/>
                </a:lnTo>
                <a:close/>
                <a:moveTo>
                  <a:pt x="4389" y="952"/>
                </a:moveTo>
                <a:lnTo>
                  <a:pt x="4407" y="964"/>
                </a:lnTo>
                <a:lnTo>
                  <a:pt x="4404" y="969"/>
                </a:lnTo>
                <a:lnTo>
                  <a:pt x="4387" y="957"/>
                </a:lnTo>
                <a:lnTo>
                  <a:pt x="4389" y="952"/>
                </a:lnTo>
                <a:close/>
                <a:moveTo>
                  <a:pt x="4421" y="973"/>
                </a:moveTo>
                <a:lnTo>
                  <a:pt x="4430" y="979"/>
                </a:lnTo>
                <a:lnTo>
                  <a:pt x="4427" y="983"/>
                </a:lnTo>
                <a:lnTo>
                  <a:pt x="4418" y="978"/>
                </a:lnTo>
                <a:lnTo>
                  <a:pt x="4421" y="973"/>
                </a:lnTo>
                <a:close/>
              </a:path>
            </a:pathLst>
          </a:custGeom>
          <a:solidFill>
            <a:srgbClr val="00B0F0"/>
          </a:solidFill>
          <a:ln w="1588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2" name="Rectangle 83">
            <a:extLst>
              <a:ext uri="{FF2B5EF4-FFF2-40B4-BE49-F238E27FC236}">
                <a16:creationId xmlns:a16="http://schemas.microsoft.com/office/drawing/2014/main" xmlns="" id="{E8372D84-7968-59D7-5EC8-CE31A6D7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090" y="2586001"/>
            <a:ext cx="63500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Rectangle 84">
            <a:extLst>
              <a:ext uri="{FF2B5EF4-FFF2-40B4-BE49-F238E27FC236}">
                <a16:creationId xmlns:a16="http://schemas.microsoft.com/office/drawing/2014/main" xmlns="" id="{80A172D9-779E-E5E2-CA28-FD705F4E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902" y="2586001"/>
            <a:ext cx="158750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3dB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11" name="Grupo 310">
            <a:extLst>
              <a:ext uri="{FF2B5EF4-FFF2-40B4-BE49-F238E27FC236}">
                <a16:creationId xmlns:a16="http://schemas.microsoft.com/office/drawing/2014/main" xmlns="" id="{F96537B1-7168-DAAA-6ADF-21454D8C7B90}"/>
              </a:ext>
            </a:extLst>
          </p:cNvPr>
          <p:cNvGrpSpPr/>
          <p:nvPr/>
        </p:nvGrpSpPr>
        <p:grpSpPr>
          <a:xfrm>
            <a:off x="4347165" y="1509676"/>
            <a:ext cx="1200150" cy="1311275"/>
            <a:chOff x="2210390" y="3694539"/>
            <a:chExt cx="1200150" cy="1311275"/>
          </a:xfrm>
        </p:grpSpPr>
        <p:sp>
          <p:nvSpPr>
            <p:cNvPr id="297" name="Freeform 91">
              <a:extLst>
                <a:ext uri="{FF2B5EF4-FFF2-40B4-BE49-F238E27FC236}">
                  <a16:creationId xmlns:a16="http://schemas.microsoft.com/office/drawing/2014/main" xmlns="" id="{5E5E5832-D9CA-5F55-8604-CE6F275BE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90" y="3923139"/>
              <a:ext cx="1200150" cy="1082675"/>
            </a:xfrm>
            <a:custGeom>
              <a:avLst/>
              <a:gdLst>
                <a:gd name="T0" fmla="*/ 0 w 756"/>
                <a:gd name="T1" fmla="*/ 682 h 682"/>
                <a:gd name="T2" fmla="*/ 170 w 756"/>
                <a:gd name="T3" fmla="*/ 0 h 682"/>
                <a:gd name="T4" fmla="*/ 586 w 756"/>
                <a:gd name="T5" fmla="*/ 0 h 682"/>
                <a:gd name="T6" fmla="*/ 756 w 756"/>
                <a:gd name="T7" fmla="*/ 682 h 682"/>
                <a:gd name="T8" fmla="*/ 0 w 756"/>
                <a:gd name="T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82">
                  <a:moveTo>
                    <a:pt x="0" y="682"/>
                  </a:moveTo>
                  <a:lnTo>
                    <a:pt x="170" y="0"/>
                  </a:lnTo>
                  <a:lnTo>
                    <a:pt x="586" y="0"/>
                  </a:lnTo>
                  <a:lnTo>
                    <a:pt x="756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" name="Freeform 93">
              <a:extLst>
                <a:ext uri="{FF2B5EF4-FFF2-40B4-BE49-F238E27FC236}">
                  <a16:creationId xmlns:a16="http://schemas.microsoft.com/office/drawing/2014/main" xmlns="" id="{DBB36BE7-D4C7-1790-DF34-C42A22762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128" y="3694539"/>
              <a:ext cx="68263" cy="1311275"/>
            </a:xfrm>
            <a:custGeom>
              <a:avLst/>
              <a:gdLst>
                <a:gd name="T0" fmla="*/ 238 w 543"/>
                <a:gd name="T1" fmla="*/ 10312 h 10312"/>
                <a:gd name="T2" fmla="*/ 238 w 543"/>
                <a:gd name="T3" fmla="*/ 9845 h 10312"/>
                <a:gd name="T4" fmla="*/ 305 w 543"/>
                <a:gd name="T5" fmla="*/ 9579 h 10312"/>
                <a:gd name="T6" fmla="*/ 305 w 543"/>
                <a:gd name="T7" fmla="*/ 9512 h 10312"/>
                <a:gd name="T8" fmla="*/ 305 w 543"/>
                <a:gd name="T9" fmla="*/ 9512 h 10312"/>
                <a:gd name="T10" fmla="*/ 238 w 543"/>
                <a:gd name="T11" fmla="*/ 9245 h 10312"/>
                <a:gd name="T12" fmla="*/ 238 w 543"/>
                <a:gd name="T13" fmla="*/ 8779 h 10312"/>
                <a:gd name="T14" fmla="*/ 305 w 543"/>
                <a:gd name="T15" fmla="*/ 8512 h 10312"/>
                <a:gd name="T16" fmla="*/ 305 w 543"/>
                <a:gd name="T17" fmla="*/ 8445 h 10312"/>
                <a:gd name="T18" fmla="*/ 305 w 543"/>
                <a:gd name="T19" fmla="*/ 8445 h 10312"/>
                <a:gd name="T20" fmla="*/ 238 w 543"/>
                <a:gd name="T21" fmla="*/ 8179 h 10312"/>
                <a:gd name="T22" fmla="*/ 238 w 543"/>
                <a:gd name="T23" fmla="*/ 7712 h 10312"/>
                <a:gd name="T24" fmla="*/ 305 w 543"/>
                <a:gd name="T25" fmla="*/ 7445 h 10312"/>
                <a:gd name="T26" fmla="*/ 305 w 543"/>
                <a:gd name="T27" fmla="*/ 7379 h 10312"/>
                <a:gd name="T28" fmla="*/ 305 w 543"/>
                <a:gd name="T29" fmla="*/ 7379 h 10312"/>
                <a:gd name="T30" fmla="*/ 238 w 543"/>
                <a:gd name="T31" fmla="*/ 7112 h 10312"/>
                <a:gd name="T32" fmla="*/ 238 w 543"/>
                <a:gd name="T33" fmla="*/ 6645 h 10312"/>
                <a:gd name="T34" fmla="*/ 305 w 543"/>
                <a:gd name="T35" fmla="*/ 6379 h 10312"/>
                <a:gd name="T36" fmla="*/ 305 w 543"/>
                <a:gd name="T37" fmla="*/ 6312 h 10312"/>
                <a:gd name="T38" fmla="*/ 305 w 543"/>
                <a:gd name="T39" fmla="*/ 6312 h 10312"/>
                <a:gd name="T40" fmla="*/ 238 w 543"/>
                <a:gd name="T41" fmla="*/ 6045 h 10312"/>
                <a:gd name="T42" fmla="*/ 238 w 543"/>
                <a:gd name="T43" fmla="*/ 5579 h 10312"/>
                <a:gd name="T44" fmla="*/ 305 w 543"/>
                <a:gd name="T45" fmla="*/ 5312 h 10312"/>
                <a:gd name="T46" fmla="*/ 305 w 543"/>
                <a:gd name="T47" fmla="*/ 5245 h 10312"/>
                <a:gd name="T48" fmla="*/ 305 w 543"/>
                <a:gd name="T49" fmla="*/ 5245 h 10312"/>
                <a:gd name="T50" fmla="*/ 238 w 543"/>
                <a:gd name="T51" fmla="*/ 4979 h 10312"/>
                <a:gd name="T52" fmla="*/ 238 w 543"/>
                <a:gd name="T53" fmla="*/ 4512 h 10312"/>
                <a:gd name="T54" fmla="*/ 305 w 543"/>
                <a:gd name="T55" fmla="*/ 4245 h 10312"/>
                <a:gd name="T56" fmla="*/ 305 w 543"/>
                <a:gd name="T57" fmla="*/ 4179 h 10312"/>
                <a:gd name="T58" fmla="*/ 305 w 543"/>
                <a:gd name="T59" fmla="*/ 4179 h 10312"/>
                <a:gd name="T60" fmla="*/ 238 w 543"/>
                <a:gd name="T61" fmla="*/ 3912 h 10312"/>
                <a:gd name="T62" fmla="*/ 238 w 543"/>
                <a:gd name="T63" fmla="*/ 3445 h 10312"/>
                <a:gd name="T64" fmla="*/ 305 w 543"/>
                <a:gd name="T65" fmla="*/ 3179 h 10312"/>
                <a:gd name="T66" fmla="*/ 305 w 543"/>
                <a:gd name="T67" fmla="*/ 3112 h 10312"/>
                <a:gd name="T68" fmla="*/ 305 w 543"/>
                <a:gd name="T69" fmla="*/ 3112 h 10312"/>
                <a:gd name="T70" fmla="*/ 238 w 543"/>
                <a:gd name="T71" fmla="*/ 2845 h 10312"/>
                <a:gd name="T72" fmla="*/ 238 w 543"/>
                <a:gd name="T73" fmla="*/ 2379 h 10312"/>
                <a:gd name="T74" fmla="*/ 305 w 543"/>
                <a:gd name="T75" fmla="*/ 2112 h 10312"/>
                <a:gd name="T76" fmla="*/ 305 w 543"/>
                <a:gd name="T77" fmla="*/ 2045 h 10312"/>
                <a:gd name="T78" fmla="*/ 305 w 543"/>
                <a:gd name="T79" fmla="*/ 2045 h 10312"/>
                <a:gd name="T80" fmla="*/ 238 w 543"/>
                <a:gd name="T81" fmla="*/ 1779 h 10312"/>
                <a:gd name="T82" fmla="*/ 238 w 543"/>
                <a:gd name="T83" fmla="*/ 1312 h 10312"/>
                <a:gd name="T84" fmla="*/ 305 w 543"/>
                <a:gd name="T85" fmla="*/ 1045 h 10312"/>
                <a:gd name="T86" fmla="*/ 305 w 543"/>
                <a:gd name="T87" fmla="*/ 979 h 10312"/>
                <a:gd name="T88" fmla="*/ 305 w 543"/>
                <a:gd name="T89" fmla="*/ 979 h 10312"/>
                <a:gd name="T90" fmla="*/ 238 w 543"/>
                <a:gd name="T91" fmla="*/ 712 h 10312"/>
                <a:gd name="T92" fmla="*/ 238 w 543"/>
                <a:gd name="T93" fmla="*/ 245 h 10312"/>
                <a:gd name="T94" fmla="*/ 305 w 543"/>
                <a:gd name="T95" fmla="*/ 67 h 10312"/>
                <a:gd name="T96" fmla="*/ 534 w 543"/>
                <a:gd name="T97" fmla="*/ 450 h 10312"/>
                <a:gd name="T98" fmla="*/ 67 w 543"/>
                <a:gd name="T99" fmla="*/ 483 h 10312"/>
                <a:gd name="T100" fmla="*/ 522 w 543"/>
                <a:gd name="T101" fmla="*/ 495 h 10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3" h="10312">
                  <a:moveTo>
                    <a:pt x="305" y="10312"/>
                  </a:moveTo>
                  <a:lnTo>
                    <a:pt x="305" y="10112"/>
                  </a:lnTo>
                  <a:lnTo>
                    <a:pt x="238" y="10112"/>
                  </a:lnTo>
                  <a:lnTo>
                    <a:pt x="238" y="10312"/>
                  </a:lnTo>
                  <a:lnTo>
                    <a:pt x="305" y="10312"/>
                  </a:lnTo>
                  <a:close/>
                  <a:moveTo>
                    <a:pt x="305" y="10045"/>
                  </a:moveTo>
                  <a:lnTo>
                    <a:pt x="305" y="9845"/>
                  </a:lnTo>
                  <a:lnTo>
                    <a:pt x="238" y="9845"/>
                  </a:lnTo>
                  <a:lnTo>
                    <a:pt x="238" y="10045"/>
                  </a:lnTo>
                  <a:lnTo>
                    <a:pt x="305" y="10045"/>
                  </a:lnTo>
                  <a:close/>
                  <a:moveTo>
                    <a:pt x="305" y="9779"/>
                  </a:moveTo>
                  <a:lnTo>
                    <a:pt x="305" y="9579"/>
                  </a:lnTo>
                  <a:lnTo>
                    <a:pt x="238" y="9579"/>
                  </a:lnTo>
                  <a:lnTo>
                    <a:pt x="238" y="9779"/>
                  </a:lnTo>
                  <a:lnTo>
                    <a:pt x="305" y="9779"/>
                  </a:lnTo>
                  <a:close/>
                  <a:moveTo>
                    <a:pt x="305" y="9512"/>
                  </a:moveTo>
                  <a:lnTo>
                    <a:pt x="305" y="9312"/>
                  </a:lnTo>
                  <a:lnTo>
                    <a:pt x="238" y="9312"/>
                  </a:lnTo>
                  <a:lnTo>
                    <a:pt x="238" y="9512"/>
                  </a:lnTo>
                  <a:lnTo>
                    <a:pt x="305" y="9512"/>
                  </a:lnTo>
                  <a:close/>
                  <a:moveTo>
                    <a:pt x="305" y="9245"/>
                  </a:moveTo>
                  <a:lnTo>
                    <a:pt x="305" y="9045"/>
                  </a:lnTo>
                  <a:lnTo>
                    <a:pt x="238" y="9045"/>
                  </a:lnTo>
                  <a:lnTo>
                    <a:pt x="238" y="9245"/>
                  </a:lnTo>
                  <a:lnTo>
                    <a:pt x="305" y="9245"/>
                  </a:lnTo>
                  <a:close/>
                  <a:moveTo>
                    <a:pt x="305" y="8979"/>
                  </a:moveTo>
                  <a:lnTo>
                    <a:pt x="305" y="8779"/>
                  </a:lnTo>
                  <a:lnTo>
                    <a:pt x="238" y="8779"/>
                  </a:lnTo>
                  <a:lnTo>
                    <a:pt x="238" y="8979"/>
                  </a:lnTo>
                  <a:lnTo>
                    <a:pt x="305" y="8979"/>
                  </a:lnTo>
                  <a:close/>
                  <a:moveTo>
                    <a:pt x="305" y="8712"/>
                  </a:moveTo>
                  <a:lnTo>
                    <a:pt x="305" y="8512"/>
                  </a:lnTo>
                  <a:lnTo>
                    <a:pt x="238" y="8512"/>
                  </a:lnTo>
                  <a:lnTo>
                    <a:pt x="238" y="8712"/>
                  </a:lnTo>
                  <a:lnTo>
                    <a:pt x="305" y="8712"/>
                  </a:lnTo>
                  <a:close/>
                  <a:moveTo>
                    <a:pt x="305" y="8445"/>
                  </a:moveTo>
                  <a:lnTo>
                    <a:pt x="305" y="8245"/>
                  </a:lnTo>
                  <a:lnTo>
                    <a:pt x="238" y="8245"/>
                  </a:lnTo>
                  <a:lnTo>
                    <a:pt x="238" y="8445"/>
                  </a:lnTo>
                  <a:lnTo>
                    <a:pt x="305" y="8445"/>
                  </a:lnTo>
                  <a:close/>
                  <a:moveTo>
                    <a:pt x="305" y="8179"/>
                  </a:moveTo>
                  <a:lnTo>
                    <a:pt x="305" y="7979"/>
                  </a:lnTo>
                  <a:lnTo>
                    <a:pt x="238" y="7979"/>
                  </a:lnTo>
                  <a:lnTo>
                    <a:pt x="238" y="8179"/>
                  </a:lnTo>
                  <a:lnTo>
                    <a:pt x="305" y="8179"/>
                  </a:lnTo>
                  <a:close/>
                  <a:moveTo>
                    <a:pt x="305" y="7912"/>
                  </a:moveTo>
                  <a:lnTo>
                    <a:pt x="305" y="7712"/>
                  </a:lnTo>
                  <a:lnTo>
                    <a:pt x="238" y="7712"/>
                  </a:lnTo>
                  <a:lnTo>
                    <a:pt x="238" y="7912"/>
                  </a:lnTo>
                  <a:lnTo>
                    <a:pt x="305" y="7912"/>
                  </a:lnTo>
                  <a:close/>
                  <a:moveTo>
                    <a:pt x="305" y="7645"/>
                  </a:moveTo>
                  <a:lnTo>
                    <a:pt x="305" y="7445"/>
                  </a:lnTo>
                  <a:lnTo>
                    <a:pt x="238" y="7445"/>
                  </a:lnTo>
                  <a:lnTo>
                    <a:pt x="238" y="7645"/>
                  </a:lnTo>
                  <a:lnTo>
                    <a:pt x="305" y="7645"/>
                  </a:lnTo>
                  <a:close/>
                  <a:moveTo>
                    <a:pt x="305" y="7379"/>
                  </a:moveTo>
                  <a:lnTo>
                    <a:pt x="305" y="7179"/>
                  </a:lnTo>
                  <a:lnTo>
                    <a:pt x="238" y="7179"/>
                  </a:lnTo>
                  <a:lnTo>
                    <a:pt x="238" y="7379"/>
                  </a:lnTo>
                  <a:lnTo>
                    <a:pt x="305" y="7379"/>
                  </a:lnTo>
                  <a:close/>
                  <a:moveTo>
                    <a:pt x="305" y="7112"/>
                  </a:moveTo>
                  <a:lnTo>
                    <a:pt x="305" y="6912"/>
                  </a:lnTo>
                  <a:lnTo>
                    <a:pt x="238" y="6912"/>
                  </a:lnTo>
                  <a:lnTo>
                    <a:pt x="238" y="7112"/>
                  </a:lnTo>
                  <a:lnTo>
                    <a:pt x="305" y="7112"/>
                  </a:lnTo>
                  <a:close/>
                  <a:moveTo>
                    <a:pt x="305" y="6845"/>
                  </a:moveTo>
                  <a:lnTo>
                    <a:pt x="305" y="6645"/>
                  </a:lnTo>
                  <a:lnTo>
                    <a:pt x="238" y="6645"/>
                  </a:lnTo>
                  <a:lnTo>
                    <a:pt x="238" y="6845"/>
                  </a:lnTo>
                  <a:lnTo>
                    <a:pt x="305" y="6845"/>
                  </a:lnTo>
                  <a:close/>
                  <a:moveTo>
                    <a:pt x="305" y="6579"/>
                  </a:moveTo>
                  <a:lnTo>
                    <a:pt x="305" y="6379"/>
                  </a:lnTo>
                  <a:lnTo>
                    <a:pt x="238" y="6379"/>
                  </a:lnTo>
                  <a:lnTo>
                    <a:pt x="238" y="6579"/>
                  </a:lnTo>
                  <a:lnTo>
                    <a:pt x="305" y="6579"/>
                  </a:lnTo>
                  <a:close/>
                  <a:moveTo>
                    <a:pt x="305" y="6312"/>
                  </a:moveTo>
                  <a:lnTo>
                    <a:pt x="305" y="6112"/>
                  </a:lnTo>
                  <a:lnTo>
                    <a:pt x="238" y="6112"/>
                  </a:lnTo>
                  <a:lnTo>
                    <a:pt x="238" y="6312"/>
                  </a:lnTo>
                  <a:lnTo>
                    <a:pt x="305" y="6312"/>
                  </a:lnTo>
                  <a:close/>
                  <a:moveTo>
                    <a:pt x="305" y="6045"/>
                  </a:moveTo>
                  <a:lnTo>
                    <a:pt x="305" y="5845"/>
                  </a:lnTo>
                  <a:lnTo>
                    <a:pt x="238" y="5845"/>
                  </a:lnTo>
                  <a:lnTo>
                    <a:pt x="238" y="6045"/>
                  </a:lnTo>
                  <a:lnTo>
                    <a:pt x="305" y="6045"/>
                  </a:lnTo>
                  <a:close/>
                  <a:moveTo>
                    <a:pt x="305" y="5779"/>
                  </a:moveTo>
                  <a:lnTo>
                    <a:pt x="305" y="5579"/>
                  </a:lnTo>
                  <a:lnTo>
                    <a:pt x="238" y="5579"/>
                  </a:lnTo>
                  <a:lnTo>
                    <a:pt x="238" y="5779"/>
                  </a:lnTo>
                  <a:lnTo>
                    <a:pt x="305" y="5779"/>
                  </a:lnTo>
                  <a:close/>
                  <a:moveTo>
                    <a:pt x="305" y="5512"/>
                  </a:moveTo>
                  <a:lnTo>
                    <a:pt x="305" y="5312"/>
                  </a:lnTo>
                  <a:lnTo>
                    <a:pt x="238" y="5312"/>
                  </a:lnTo>
                  <a:lnTo>
                    <a:pt x="238" y="5512"/>
                  </a:lnTo>
                  <a:lnTo>
                    <a:pt x="305" y="5512"/>
                  </a:lnTo>
                  <a:close/>
                  <a:moveTo>
                    <a:pt x="305" y="5245"/>
                  </a:moveTo>
                  <a:lnTo>
                    <a:pt x="305" y="5045"/>
                  </a:lnTo>
                  <a:lnTo>
                    <a:pt x="238" y="5045"/>
                  </a:lnTo>
                  <a:lnTo>
                    <a:pt x="238" y="5245"/>
                  </a:lnTo>
                  <a:lnTo>
                    <a:pt x="305" y="5245"/>
                  </a:lnTo>
                  <a:close/>
                  <a:moveTo>
                    <a:pt x="305" y="4979"/>
                  </a:moveTo>
                  <a:lnTo>
                    <a:pt x="305" y="4779"/>
                  </a:lnTo>
                  <a:lnTo>
                    <a:pt x="238" y="4779"/>
                  </a:lnTo>
                  <a:lnTo>
                    <a:pt x="238" y="4979"/>
                  </a:lnTo>
                  <a:lnTo>
                    <a:pt x="305" y="4979"/>
                  </a:lnTo>
                  <a:close/>
                  <a:moveTo>
                    <a:pt x="305" y="4712"/>
                  </a:moveTo>
                  <a:lnTo>
                    <a:pt x="305" y="4512"/>
                  </a:lnTo>
                  <a:lnTo>
                    <a:pt x="238" y="4512"/>
                  </a:lnTo>
                  <a:lnTo>
                    <a:pt x="238" y="4712"/>
                  </a:lnTo>
                  <a:lnTo>
                    <a:pt x="305" y="4712"/>
                  </a:lnTo>
                  <a:close/>
                  <a:moveTo>
                    <a:pt x="305" y="4445"/>
                  </a:moveTo>
                  <a:lnTo>
                    <a:pt x="305" y="4245"/>
                  </a:lnTo>
                  <a:lnTo>
                    <a:pt x="238" y="4245"/>
                  </a:lnTo>
                  <a:lnTo>
                    <a:pt x="238" y="4445"/>
                  </a:lnTo>
                  <a:lnTo>
                    <a:pt x="305" y="4445"/>
                  </a:lnTo>
                  <a:close/>
                  <a:moveTo>
                    <a:pt x="305" y="4179"/>
                  </a:moveTo>
                  <a:lnTo>
                    <a:pt x="305" y="3979"/>
                  </a:lnTo>
                  <a:lnTo>
                    <a:pt x="238" y="3979"/>
                  </a:lnTo>
                  <a:lnTo>
                    <a:pt x="238" y="4179"/>
                  </a:lnTo>
                  <a:lnTo>
                    <a:pt x="305" y="4179"/>
                  </a:lnTo>
                  <a:close/>
                  <a:moveTo>
                    <a:pt x="305" y="3912"/>
                  </a:moveTo>
                  <a:lnTo>
                    <a:pt x="305" y="3712"/>
                  </a:lnTo>
                  <a:lnTo>
                    <a:pt x="238" y="3712"/>
                  </a:lnTo>
                  <a:lnTo>
                    <a:pt x="238" y="3912"/>
                  </a:lnTo>
                  <a:lnTo>
                    <a:pt x="305" y="3912"/>
                  </a:lnTo>
                  <a:close/>
                  <a:moveTo>
                    <a:pt x="305" y="3645"/>
                  </a:moveTo>
                  <a:lnTo>
                    <a:pt x="305" y="3445"/>
                  </a:lnTo>
                  <a:lnTo>
                    <a:pt x="238" y="3445"/>
                  </a:lnTo>
                  <a:lnTo>
                    <a:pt x="238" y="3645"/>
                  </a:lnTo>
                  <a:lnTo>
                    <a:pt x="305" y="3645"/>
                  </a:lnTo>
                  <a:close/>
                  <a:moveTo>
                    <a:pt x="305" y="3379"/>
                  </a:moveTo>
                  <a:lnTo>
                    <a:pt x="305" y="3179"/>
                  </a:lnTo>
                  <a:lnTo>
                    <a:pt x="238" y="3179"/>
                  </a:lnTo>
                  <a:lnTo>
                    <a:pt x="238" y="3379"/>
                  </a:lnTo>
                  <a:lnTo>
                    <a:pt x="305" y="3379"/>
                  </a:lnTo>
                  <a:close/>
                  <a:moveTo>
                    <a:pt x="305" y="3112"/>
                  </a:moveTo>
                  <a:lnTo>
                    <a:pt x="305" y="2912"/>
                  </a:lnTo>
                  <a:lnTo>
                    <a:pt x="238" y="2912"/>
                  </a:lnTo>
                  <a:lnTo>
                    <a:pt x="238" y="3112"/>
                  </a:lnTo>
                  <a:lnTo>
                    <a:pt x="305" y="3112"/>
                  </a:lnTo>
                  <a:close/>
                  <a:moveTo>
                    <a:pt x="305" y="2845"/>
                  </a:moveTo>
                  <a:lnTo>
                    <a:pt x="305" y="2645"/>
                  </a:lnTo>
                  <a:lnTo>
                    <a:pt x="238" y="2645"/>
                  </a:lnTo>
                  <a:lnTo>
                    <a:pt x="238" y="2845"/>
                  </a:lnTo>
                  <a:lnTo>
                    <a:pt x="305" y="2845"/>
                  </a:lnTo>
                  <a:close/>
                  <a:moveTo>
                    <a:pt x="305" y="2579"/>
                  </a:moveTo>
                  <a:lnTo>
                    <a:pt x="305" y="2379"/>
                  </a:lnTo>
                  <a:lnTo>
                    <a:pt x="238" y="2379"/>
                  </a:lnTo>
                  <a:lnTo>
                    <a:pt x="238" y="2579"/>
                  </a:lnTo>
                  <a:lnTo>
                    <a:pt x="305" y="2579"/>
                  </a:lnTo>
                  <a:close/>
                  <a:moveTo>
                    <a:pt x="305" y="2312"/>
                  </a:moveTo>
                  <a:lnTo>
                    <a:pt x="305" y="2112"/>
                  </a:lnTo>
                  <a:lnTo>
                    <a:pt x="238" y="2112"/>
                  </a:lnTo>
                  <a:lnTo>
                    <a:pt x="238" y="2312"/>
                  </a:lnTo>
                  <a:lnTo>
                    <a:pt x="305" y="2312"/>
                  </a:lnTo>
                  <a:close/>
                  <a:moveTo>
                    <a:pt x="305" y="2045"/>
                  </a:moveTo>
                  <a:lnTo>
                    <a:pt x="305" y="1845"/>
                  </a:lnTo>
                  <a:lnTo>
                    <a:pt x="238" y="1845"/>
                  </a:lnTo>
                  <a:lnTo>
                    <a:pt x="238" y="2045"/>
                  </a:lnTo>
                  <a:lnTo>
                    <a:pt x="305" y="2045"/>
                  </a:lnTo>
                  <a:close/>
                  <a:moveTo>
                    <a:pt x="305" y="1779"/>
                  </a:moveTo>
                  <a:lnTo>
                    <a:pt x="305" y="1579"/>
                  </a:lnTo>
                  <a:lnTo>
                    <a:pt x="238" y="1579"/>
                  </a:lnTo>
                  <a:lnTo>
                    <a:pt x="238" y="1779"/>
                  </a:lnTo>
                  <a:lnTo>
                    <a:pt x="305" y="1779"/>
                  </a:lnTo>
                  <a:close/>
                  <a:moveTo>
                    <a:pt x="305" y="1512"/>
                  </a:moveTo>
                  <a:lnTo>
                    <a:pt x="305" y="1312"/>
                  </a:lnTo>
                  <a:lnTo>
                    <a:pt x="238" y="1312"/>
                  </a:lnTo>
                  <a:lnTo>
                    <a:pt x="238" y="1512"/>
                  </a:lnTo>
                  <a:lnTo>
                    <a:pt x="305" y="1512"/>
                  </a:lnTo>
                  <a:close/>
                  <a:moveTo>
                    <a:pt x="305" y="1245"/>
                  </a:moveTo>
                  <a:lnTo>
                    <a:pt x="305" y="1045"/>
                  </a:lnTo>
                  <a:lnTo>
                    <a:pt x="238" y="1045"/>
                  </a:lnTo>
                  <a:lnTo>
                    <a:pt x="238" y="1245"/>
                  </a:lnTo>
                  <a:lnTo>
                    <a:pt x="305" y="1245"/>
                  </a:lnTo>
                  <a:close/>
                  <a:moveTo>
                    <a:pt x="305" y="979"/>
                  </a:moveTo>
                  <a:lnTo>
                    <a:pt x="305" y="779"/>
                  </a:lnTo>
                  <a:lnTo>
                    <a:pt x="238" y="779"/>
                  </a:lnTo>
                  <a:lnTo>
                    <a:pt x="238" y="979"/>
                  </a:lnTo>
                  <a:lnTo>
                    <a:pt x="305" y="979"/>
                  </a:lnTo>
                  <a:close/>
                  <a:moveTo>
                    <a:pt x="305" y="712"/>
                  </a:moveTo>
                  <a:lnTo>
                    <a:pt x="305" y="512"/>
                  </a:lnTo>
                  <a:lnTo>
                    <a:pt x="238" y="512"/>
                  </a:lnTo>
                  <a:lnTo>
                    <a:pt x="238" y="712"/>
                  </a:lnTo>
                  <a:lnTo>
                    <a:pt x="305" y="712"/>
                  </a:lnTo>
                  <a:close/>
                  <a:moveTo>
                    <a:pt x="305" y="445"/>
                  </a:moveTo>
                  <a:lnTo>
                    <a:pt x="305" y="245"/>
                  </a:lnTo>
                  <a:lnTo>
                    <a:pt x="238" y="245"/>
                  </a:lnTo>
                  <a:lnTo>
                    <a:pt x="238" y="445"/>
                  </a:lnTo>
                  <a:lnTo>
                    <a:pt x="305" y="445"/>
                  </a:lnTo>
                  <a:close/>
                  <a:moveTo>
                    <a:pt x="305" y="179"/>
                  </a:moveTo>
                  <a:lnTo>
                    <a:pt x="305" y="67"/>
                  </a:lnTo>
                  <a:lnTo>
                    <a:pt x="238" y="67"/>
                  </a:lnTo>
                  <a:lnTo>
                    <a:pt x="238" y="179"/>
                  </a:lnTo>
                  <a:lnTo>
                    <a:pt x="305" y="179"/>
                  </a:lnTo>
                  <a:close/>
                  <a:moveTo>
                    <a:pt x="534" y="450"/>
                  </a:moveTo>
                  <a:lnTo>
                    <a:pt x="271" y="0"/>
                  </a:lnTo>
                  <a:lnTo>
                    <a:pt x="9" y="450"/>
                  </a:lnTo>
                  <a:cubicBezTo>
                    <a:pt x="0" y="466"/>
                    <a:pt x="5" y="486"/>
                    <a:pt x="21" y="495"/>
                  </a:cubicBezTo>
                  <a:cubicBezTo>
                    <a:pt x="37" y="505"/>
                    <a:pt x="58" y="499"/>
                    <a:pt x="67" y="483"/>
                  </a:cubicBezTo>
                  <a:lnTo>
                    <a:pt x="300" y="83"/>
                  </a:lnTo>
                  <a:lnTo>
                    <a:pt x="243" y="83"/>
                  </a:lnTo>
                  <a:lnTo>
                    <a:pt x="476" y="483"/>
                  </a:lnTo>
                  <a:cubicBezTo>
                    <a:pt x="485" y="499"/>
                    <a:pt x="506" y="505"/>
                    <a:pt x="522" y="495"/>
                  </a:cubicBezTo>
                  <a:cubicBezTo>
                    <a:pt x="537" y="486"/>
                    <a:pt x="543" y="466"/>
                    <a:pt x="534" y="45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10" name="Grupo 309">
            <a:extLst>
              <a:ext uri="{FF2B5EF4-FFF2-40B4-BE49-F238E27FC236}">
                <a16:creationId xmlns:a16="http://schemas.microsoft.com/office/drawing/2014/main" xmlns="" id="{D767A01A-9532-2391-D436-7F07CA318D65}"/>
              </a:ext>
            </a:extLst>
          </p:cNvPr>
          <p:cNvGrpSpPr/>
          <p:nvPr/>
        </p:nvGrpSpPr>
        <p:grpSpPr>
          <a:xfrm>
            <a:off x="3542302" y="1534077"/>
            <a:ext cx="1200150" cy="1311275"/>
            <a:chOff x="1405527" y="3718940"/>
            <a:chExt cx="1200150" cy="1311275"/>
          </a:xfrm>
        </p:grpSpPr>
        <p:sp>
          <p:nvSpPr>
            <p:cNvPr id="294" name="Freeform 85">
              <a:extLst>
                <a:ext uri="{FF2B5EF4-FFF2-40B4-BE49-F238E27FC236}">
                  <a16:creationId xmlns:a16="http://schemas.microsoft.com/office/drawing/2014/main" xmlns="" id="{0169A6E6-36E8-B144-22D3-0B0C30EF4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527" y="3925315"/>
              <a:ext cx="1200150" cy="1082675"/>
            </a:xfrm>
            <a:custGeom>
              <a:avLst/>
              <a:gdLst>
                <a:gd name="T0" fmla="*/ 0 w 756"/>
                <a:gd name="T1" fmla="*/ 682 h 682"/>
                <a:gd name="T2" fmla="*/ 170 w 756"/>
                <a:gd name="T3" fmla="*/ 0 h 682"/>
                <a:gd name="T4" fmla="*/ 586 w 756"/>
                <a:gd name="T5" fmla="*/ 0 h 682"/>
                <a:gd name="T6" fmla="*/ 756 w 756"/>
                <a:gd name="T7" fmla="*/ 682 h 682"/>
                <a:gd name="T8" fmla="*/ 0 w 756"/>
                <a:gd name="T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82">
                  <a:moveTo>
                    <a:pt x="0" y="682"/>
                  </a:moveTo>
                  <a:lnTo>
                    <a:pt x="170" y="0"/>
                  </a:lnTo>
                  <a:lnTo>
                    <a:pt x="586" y="0"/>
                  </a:lnTo>
                  <a:lnTo>
                    <a:pt x="756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5" name="Freeform 87">
              <a:extLst>
                <a:ext uri="{FF2B5EF4-FFF2-40B4-BE49-F238E27FC236}">
                  <a16:creationId xmlns:a16="http://schemas.microsoft.com/office/drawing/2014/main" xmlns="" id="{05F2C8E2-B005-D7E2-7E78-73A6E7ACB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152" y="3718940"/>
              <a:ext cx="68263" cy="1311275"/>
            </a:xfrm>
            <a:custGeom>
              <a:avLst/>
              <a:gdLst>
                <a:gd name="T0" fmla="*/ 238 w 543"/>
                <a:gd name="T1" fmla="*/ 10312 h 10312"/>
                <a:gd name="T2" fmla="*/ 238 w 543"/>
                <a:gd name="T3" fmla="*/ 9845 h 10312"/>
                <a:gd name="T4" fmla="*/ 305 w 543"/>
                <a:gd name="T5" fmla="*/ 9579 h 10312"/>
                <a:gd name="T6" fmla="*/ 305 w 543"/>
                <a:gd name="T7" fmla="*/ 9512 h 10312"/>
                <a:gd name="T8" fmla="*/ 305 w 543"/>
                <a:gd name="T9" fmla="*/ 9512 h 10312"/>
                <a:gd name="T10" fmla="*/ 238 w 543"/>
                <a:gd name="T11" fmla="*/ 9245 h 10312"/>
                <a:gd name="T12" fmla="*/ 238 w 543"/>
                <a:gd name="T13" fmla="*/ 8779 h 10312"/>
                <a:gd name="T14" fmla="*/ 305 w 543"/>
                <a:gd name="T15" fmla="*/ 8512 h 10312"/>
                <a:gd name="T16" fmla="*/ 305 w 543"/>
                <a:gd name="T17" fmla="*/ 8445 h 10312"/>
                <a:gd name="T18" fmla="*/ 305 w 543"/>
                <a:gd name="T19" fmla="*/ 8445 h 10312"/>
                <a:gd name="T20" fmla="*/ 238 w 543"/>
                <a:gd name="T21" fmla="*/ 8179 h 10312"/>
                <a:gd name="T22" fmla="*/ 238 w 543"/>
                <a:gd name="T23" fmla="*/ 7712 h 10312"/>
                <a:gd name="T24" fmla="*/ 305 w 543"/>
                <a:gd name="T25" fmla="*/ 7445 h 10312"/>
                <a:gd name="T26" fmla="*/ 305 w 543"/>
                <a:gd name="T27" fmla="*/ 7379 h 10312"/>
                <a:gd name="T28" fmla="*/ 305 w 543"/>
                <a:gd name="T29" fmla="*/ 7379 h 10312"/>
                <a:gd name="T30" fmla="*/ 238 w 543"/>
                <a:gd name="T31" fmla="*/ 7112 h 10312"/>
                <a:gd name="T32" fmla="*/ 238 w 543"/>
                <a:gd name="T33" fmla="*/ 6645 h 10312"/>
                <a:gd name="T34" fmla="*/ 305 w 543"/>
                <a:gd name="T35" fmla="*/ 6379 h 10312"/>
                <a:gd name="T36" fmla="*/ 305 w 543"/>
                <a:gd name="T37" fmla="*/ 6312 h 10312"/>
                <a:gd name="T38" fmla="*/ 305 w 543"/>
                <a:gd name="T39" fmla="*/ 6312 h 10312"/>
                <a:gd name="T40" fmla="*/ 238 w 543"/>
                <a:gd name="T41" fmla="*/ 6045 h 10312"/>
                <a:gd name="T42" fmla="*/ 238 w 543"/>
                <a:gd name="T43" fmla="*/ 5579 h 10312"/>
                <a:gd name="T44" fmla="*/ 305 w 543"/>
                <a:gd name="T45" fmla="*/ 5312 h 10312"/>
                <a:gd name="T46" fmla="*/ 305 w 543"/>
                <a:gd name="T47" fmla="*/ 5245 h 10312"/>
                <a:gd name="T48" fmla="*/ 305 w 543"/>
                <a:gd name="T49" fmla="*/ 5245 h 10312"/>
                <a:gd name="T50" fmla="*/ 238 w 543"/>
                <a:gd name="T51" fmla="*/ 4979 h 10312"/>
                <a:gd name="T52" fmla="*/ 238 w 543"/>
                <a:gd name="T53" fmla="*/ 4512 h 10312"/>
                <a:gd name="T54" fmla="*/ 305 w 543"/>
                <a:gd name="T55" fmla="*/ 4245 h 10312"/>
                <a:gd name="T56" fmla="*/ 305 w 543"/>
                <a:gd name="T57" fmla="*/ 4179 h 10312"/>
                <a:gd name="T58" fmla="*/ 305 w 543"/>
                <a:gd name="T59" fmla="*/ 4179 h 10312"/>
                <a:gd name="T60" fmla="*/ 238 w 543"/>
                <a:gd name="T61" fmla="*/ 3912 h 10312"/>
                <a:gd name="T62" fmla="*/ 238 w 543"/>
                <a:gd name="T63" fmla="*/ 3445 h 10312"/>
                <a:gd name="T64" fmla="*/ 305 w 543"/>
                <a:gd name="T65" fmla="*/ 3179 h 10312"/>
                <a:gd name="T66" fmla="*/ 305 w 543"/>
                <a:gd name="T67" fmla="*/ 3112 h 10312"/>
                <a:gd name="T68" fmla="*/ 305 w 543"/>
                <a:gd name="T69" fmla="*/ 3112 h 10312"/>
                <a:gd name="T70" fmla="*/ 238 w 543"/>
                <a:gd name="T71" fmla="*/ 2845 h 10312"/>
                <a:gd name="T72" fmla="*/ 238 w 543"/>
                <a:gd name="T73" fmla="*/ 2379 h 10312"/>
                <a:gd name="T74" fmla="*/ 305 w 543"/>
                <a:gd name="T75" fmla="*/ 2112 h 10312"/>
                <a:gd name="T76" fmla="*/ 305 w 543"/>
                <a:gd name="T77" fmla="*/ 2045 h 10312"/>
                <a:gd name="T78" fmla="*/ 305 w 543"/>
                <a:gd name="T79" fmla="*/ 2045 h 10312"/>
                <a:gd name="T80" fmla="*/ 238 w 543"/>
                <a:gd name="T81" fmla="*/ 1779 h 10312"/>
                <a:gd name="T82" fmla="*/ 238 w 543"/>
                <a:gd name="T83" fmla="*/ 1312 h 10312"/>
                <a:gd name="T84" fmla="*/ 305 w 543"/>
                <a:gd name="T85" fmla="*/ 1045 h 10312"/>
                <a:gd name="T86" fmla="*/ 305 w 543"/>
                <a:gd name="T87" fmla="*/ 979 h 10312"/>
                <a:gd name="T88" fmla="*/ 305 w 543"/>
                <a:gd name="T89" fmla="*/ 979 h 10312"/>
                <a:gd name="T90" fmla="*/ 238 w 543"/>
                <a:gd name="T91" fmla="*/ 712 h 10312"/>
                <a:gd name="T92" fmla="*/ 238 w 543"/>
                <a:gd name="T93" fmla="*/ 245 h 10312"/>
                <a:gd name="T94" fmla="*/ 305 w 543"/>
                <a:gd name="T95" fmla="*/ 67 h 10312"/>
                <a:gd name="T96" fmla="*/ 534 w 543"/>
                <a:gd name="T97" fmla="*/ 450 h 10312"/>
                <a:gd name="T98" fmla="*/ 67 w 543"/>
                <a:gd name="T99" fmla="*/ 483 h 10312"/>
                <a:gd name="T100" fmla="*/ 522 w 543"/>
                <a:gd name="T101" fmla="*/ 495 h 10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3" h="10312">
                  <a:moveTo>
                    <a:pt x="305" y="10312"/>
                  </a:moveTo>
                  <a:lnTo>
                    <a:pt x="305" y="10112"/>
                  </a:lnTo>
                  <a:lnTo>
                    <a:pt x="238" y="10112"/>
                  </a:lnTo>
                  <a:lnTo>
                    <a:pt x="238" y="10312"/>
                  </a:lnTo>
                  <a:lnTo>
                    <a:pt x="305" y="10312"/>
                  </a:lnTo>
                  <a:close/>
                  <a:moveTo>
                    <a:pt x="305" y="10045"/>
                  </a:moveTo>
                  <a:lnTo>
                    <a:pt x="305" y="9845"/>
                  </a:lnTo>
                  <a:lnTo>
                    <a:pt x="238" y="9845"/>
                  </a:lnTo>
                  <a:lnTo>
                    <a:pt x="238" y="10045"/>
                  </a:lnTo>
                  <a:lnTo>
                    <a:pt x="305" y="10045"/>
                  </a:lnTo>
                  <a:close/>
                  <a:moveTo>
                    <a:pt x="305" y="9779"/>
                  </a:moveTo>
                  <a:lnTo>
                    <a:pt x="305" y="9579"/>
                  </a:lnTo>
                  <a:lnTo>
                    <a:pt x="238" y="9579"/>
                  </a:lnTo>
                  <a:lnTo>
                    <a:pt x="238" y="9779"/>
                  </a:lnTo>
                  <a:lnTo>
                    <a:pt x="305" y="9779"/>
                  </a:lnTo>
                  <a:close/>
                  <a:moveTo>
                    <a:pt x="305" y="9512"/>
                  </a:moveTo>
                  <a:lnTo>
                    <a:pt x="305" y="9312"/>
                  </a:lnTo>
                  <a:lnTo>
                    <a:pt x="238" y="9312"/>
                  </a:lnTo>
                  <a:lnTo>
                    <a:pt x="238" y="9512"/>
                  </a:lnTo>
                  <a:lnTo>
                    <a:pt x="305" y="9512"/>
                  </a:lnTo>
                  <a:close/>
                  <a:moveTo>
                    <a:pt x="305" y="9245"/>
                  </a:moveTo>
                  <a:lnTo>
                    <a:pt x="305" y="9045"/>
                  </a:lnTo>
                  <a:lnTo>
                    <a:pt x="238" y="9045"/>
                  </a:lnTo>
                  <a:lnTo>
                    <a:pt x="238" y="9245"/>
                  </a:lnTo>
                  <a:lnTo>
                    <a:pt x="305" y="9245"/>
                  </a:lnTo>
                  <a:close/>
                  <a:moveTo>
                    <a:pt x="305" y="8979"/>
                  </a:moveTo>
                  <a:lnTo>
                    <a:pt x="305" y="8779"/>
                  </a:lnTo>
                  <a:lnTo>
                    <a:pt x="238" y="8779"/>
                  </a:lnTo>
                  <a:lnTo>
                    <a:pt x="238" y="8979"/>
                  </a:lnTo>
                  <a:lnTo>
                    <a:pt x="305" y="8979"/>
                  </a:lnTo>
                  <a:close/>
                  <a:moveTo>
                    <a:pt x="305" y="8712"/>
                  </a:moveTo>
                  <a:lnTo>
                    <a:pt x="305" y="8512"/>
                  </a:lnTo>
                  <a:lnTo>
                    <a:pt x="238" y="8512"/>
                  </a:lnTo>
                  <a:lnTo>
                    <a:pt x="238" y="8712"/>
                  </a:lnTo>
                  <a:lnTo>
                    <a:pt x="305" y="8712"/>
                  </a:lnTo>
                  <a:close/>
                  <a:moveTo>
                    <a:pt x="305" y="8445"/>
                  </a:moveTo>
                  <a:lnTo>
                    <a:pt x="305" y="8245"/>
                  </a:lnTo>
                  <a:lnTo>
                    <a:pt x="238" y="8245"/>
                  </a:lnTo>
                  <a:lnTo>
                    <a:pt x="238" y="8445"/>
                  </a:lnTo>
                  <a:lnTo>
                    <a:pt x="305" y="8445"/>
                  </a:lnTo>
                  <a:close/>
                  <a:moveTo>
                    <a:pt x="305" y="8179"/>
                  </a:moveTo>
                  <a:lnTo>
                    <a:pt x="305" y="7979"/>
                  </a:lnTo>
                  <a:lnTo>
                    <a:pt x="238" y="7979"/>
                  </a:lnTo>
                  <a:lnTo>
                    <a:pt x="238" y="8179"/>
                  </a:lnTo>
                  <a:lnTo>
                    <a:pt x="305" y="8179"/>
                  </a:lnTo>
                  <a:close/>
                  <a:moveTo>
                    <a:pt x="305" y="7912"/>
                  </a:moveTo>
                  <a:lnTo>
                    <a:pt x="305" y="7712"/>
                  </a:lnTo>
                  <a:lnTo>
                    <a:pt x="238" y="7712"/>
                  </a:lnTo>
                  <a:lnTo>
                    <a:pt x="238" y="7912"/>
                  </a:lnTo>
                  <a:lnTo>
                    <a:pt x="305" y="7912"/>
                  </a:lnTo>
                  <a:close/>
                  <a:moveTo>
                    <a:pt x="305" y="7645"/>
                  </a:moveTo>
                  <a:lnTo>
                    <a:pt x="305" y="7445"/>
                  </a:lnTo>
                  <a:lnTo>
                    <a:pt x="238" y="7445"/>
                  </a:lnTo>
                  <a:lnTo>
                    <a:pt x="238" y="7645"/>
                  </a:lnTo>
                  <a:lnTo>
                    <a:pt x="305" y="7645"/>
                  </a:lnTo>
                  <a:close/>
                  <a:moveTo>
                    <a:pt x="305" y="7379"/>
                  </a:moveTo>
                  <a:lnTo>
                    <a:pt x="305" y="7179"/>
                  </a:lnTo>
                  <a:lnTo>
                    <a:pt x="238" y="7179"/>
                  </a:lnTo>
                  <a:lnTo>
                    <a:pt x="238" y="7379"/>
                  </a:lnTo>
                  <a:lnTo>
                    <a:pt x="305" y="7379"/>
                  </a:lnTo>
                  <a:close/>
                  <a:moveTo>
                    <a:pt x="305" y="7112"/>
                  </a:moveTo>
                  <a:lnTo>
                    <a:pt x="305" y="6912"/>
                  </a:lnTo>
                  <a:lnTo>
                    <a:pt x="238" y="6912"/>
                  </a:lnTo>
                  <a:lnTo>
                    <a:pt x="238" y="7112"/>
                  </a:lnTo>
                  <a:lnTo>
                    <a:pt x="305" y="7112"/>
                  </a:lnTo>
                  <a:close/>
                  <a:moveTo>
                    <a:pt x="305" y="6845"/>
                  </a:moveTo>
                  <a:lnTo>
                    <a:pt x="305" y="6645"/>
                  </a:lnTo>
                  <a:lnTo>
                    <a:pt x="238" y="6645"/>
                  </a:lnTo>
                  <a:lnTo>
                    <a:pt x="238" y="6845"/>
                  </a:lnTo>
                  <a:lnTo>
                    <a:pt x="305" y="6845"/>
                  </a:lnTo>
                  <a:close/>
                  <a:moveTo>
                    <a:pt x="305" y="6579"/>
                  </a:moveTo>
                  <a:lnTo>
                    <a:pt x="305" y="6379"/>
                  </a:lnTo>
                  <a:lnTo>
                    <a:pt x="238" y="6379"/>
                  </a:lnTo>
                  <a:lnTo>
                    <a:pt x="238" y="6579"/>
                  </a:lnTo>
                  <a:lnTo>
                    <a:pt x="305" y="6579"/>
                  </a:lnTo>
                  <a:close/>
                  <a:moveTo>
                    <a:pt x="305" y="6312"/>
                  </a:moveTo>
                  <a:lnTo>
                    <a:pt x="305" y="6112"/>
                  </a:lnTo>
                  <a:lnTo>
                    <a:pt x="238" y="6112"/>
                  </a:lnTo>
                  <a:lnTo>
                    <a:pt x="238" y="6312"/>
                  </a:lnTo>
                  <a:lnTo>
                    <a:pt x="305" y="6312"/>
                  </a:lnTo>
                  <a:close/>
                  <a:moveTo>
                    <a:pt x="305" y="6045"/>
                  </a:moveTo>
                  <a:lnTo>
                    <a:pt x="305" y="5845"/>
                  </a:lnTo>
                  <a:lnTo>
                    <a:pt x="238" y="5845"/>
                  </a:lnTo>
                  <a:lnTo>
                    <a:pt x="238" y="6045"/>
                  </a:lnTo>
                  <a:lnTo>
                    <a:pt x="305" y="6045"/>
                  </a:lnTo>
                  <a:close/>
                  <a:moveTo>
                    <a:pt x="305" y="5779"/>
                  </a:moveTo>
                  <a:lnTo>
                    <a:pt x="305" y="5579"/>
                  </a:lnTo>
                  <a:lnTo>
                    <a:pt x="238" y="5579"/>
                  </a:lnTo>
                  <a:lnTo>
                    <a:pt x="238" y="5779"/>
                  </a:lnTo>
                  <a:lnTo>
                    <a:pt x="305" y="5779"/>
                  </a:lnTo>
                  <a:close/>
                  <a:moveTo>
                    <a:pt x="305" y="5512"/>
                  </a:moveTo>
                  <a:lnTo>
                    <a:pt x="305" y="5312"/>
                  </a:lnTo>
                  <a:lnTo>
                    <a:pt x="238" y="5312"/>
                  </a:lnTo>
                  <a:lnTo>
                    <a:pt x="238" y="5512"/>
                  </a:lnTo>
                  <a:lnTo>
                    <a:pt x="305" y="5512"/>
                  </a:lnTo>
                  <a:close/>
                  <a:moveTo>
                    <a:pt x="305" y="5245"/>
                  </a:moveTo>
                  <a:lnTo>
                    <a:pt x="305" y="5045"/>
                  </a:lnTo>
                  <a:lnTo>
                    <a:pt x="238" y="5045"/>
                  </a:lnTo>
                  <a:lnTo>
                    <a:pt x="238" y="5245"/>
                  </a:lnTo>
                  <a:lnTo>
                    <a:pt x="305" y="5245"/>
                  </a:lnTo>
                  <a:close/>
                  <a:moveTo>
                    <a:pt x="305" y="4979"/>
                  </a:moveTo>
                  <a:lnTo>
                    <a:pt x="305" y="4779"/>
                  </a:lnTo>
                  <a:lnTo>
                    <a:pt x="238" y="4779"/>
                  </a:lnTo>
                  <a:lnTo>
                    <a:pt x="238" y="4979"/>
                  </a:lnTo>
                  <a:lnTo>
                    <a:pt x="305" y="4979"/>
                  </a:lnTo>
                  <a:close/>
                  <a:moveTo>
                    <a:pt x="305" y="4712"/>
                  </a:moveTo>
                  <a:lnTo>
                    <a:pt x="305" y="4512"/>
                  </a:lnTo>
                  <a:lnTo>
                    <a:pt x="238" y="4512"/>
                  </a:lnTo>
                  <a:lnTo>
                    <a:pt x="238" y="4712"/>
                  </a:lnTo>
                  <a:lnTo>
                    <a:pt x="305" y="4712"/>
                  </a:lnTo>
                  <a:close/>
                  <a:moveTo>
                    <a:pt x="305" y="4445"/>
                  </a:moveTo>
                  <a:lnTo>
                    <a:pt x="305" y="4245"/>
                  </a:lnTo>
                  <a:lnTo>
                    <a:pt x="238" y="4245"/>
                  </a:lnTo>
                  <a:lnTo>
                    <a:pt x="238" y="4445"/>
                  </a:lnTo>
                  <a:lnTo>
                    <a:pt x="305" y="4445"/>
                  </a:lnTo>
                  <a:close/>
                  <a:moveTo>
                    <a:pt x="305" y="4179"/>
                  </a:moveTo>
                  <a:lnTo>
                    <a:pt x="305" y="3979"/>
                  </a:lnTo>
                  <a:lnTo>
                    <a:pt x="238" y="3979"/>
                  </a:lnTo>
                  <a:lnTo>
                    <a:pt x="238" y="4179"/>
                  </a:lnTo>
                  <a:lnTo>
                    <a:pt x="305" y="4179"/>
                  </a:lnTo>
                  <a:close/>
                  <a:moveTo>
                    <a:pt x="305" y="3912"/>
                  </a:moveTo>
                  <a:lnTo>
                    <a:pt x="305" y="3712"/>
                  </a:lnTo>
                  <a:lnTo>
                    <a:pt x="238" y="3712"/>
                  </a:lnTo>
                  <a:lnTo>
                    <a:pt x="238" y="3912"/>
                  </a:lnTo>
                  <a:lnTo>
                    <a:pt x="305" y="3912"/>
                  </a:lnTo>
                  <a:close/>
                  <a:moveTo>
                    <a:pt x="305" y="3645"/>
                  </a:moveTo>
                  <a:lnTo>
                    <a:pt x="305" y="3445"/>
                  </a:lnTo>
                  <a:lnTo>
                    <a:pt x="238" y="3445"/>
                  </a:lnTo>
                  <a:lnTo>
                    <a:pt x="238" y="3645"/>
                  </a:lnTo>
                  <a:lnTo>
                    <a:pt x="305" y="3645"/>
                  </a:lnTo>
                  <a:close/>
                  <a:moveTo>
                    <a:pt x="305" y="3379"/>
                  </a:moveTo>
                  <a:lnTo>
                    <a:pt x="305" y="3179"/>
                  </a:lnTo>
                  <a:lnTo>
                    <a:pt x="238" y="3179"/>
                  </a:lnTo>
                  <a:lnTo>
                    <a:pt x="238" y="3379"/>
                  </a:lnTo>
                  <a:lnTo>
                    <a:pt x="305" y="3379"/>
                  </a:lnTo>
                  <a:close/>
                  <a:moveTo>
                    <a:pt x="305" y="3112"/>
                  </a:moveTo>
                  <a:lnTo>
                    <a:pt x="305" y="2912"/>
                  </a:lnTo>
                  <a:lnTo>
                    <a:pt x="238" y="2912"/>
                  </a:lnTo>
                  <a:lnTo>
                    <a:pt x="238" y="3112"/>
                  </a:lnTo>
                  <a:lnTo>
                    <a:pt x="305" y="3112"/>
                  </a:lnTo>
                  <a:close/>
                  <a:moveTo>
                    <a:pt x="305" y="2845"/>
                  </a:moveTo>
                  <a:lnTo>
                    <a:pt x="305" y="2645"/>
                  </a:lnTo>
                  <a:lnTo>
                    <a:pt x="238" y="2645"/>
                  </a:lnTo>
                  <a:lnTo>
                    <a:pt x="238" y="2845"/>
                  </a:lnTo>
                  <a:lnTo>
                    <a:pt x="305" y="2845"/>
                  </a:lnTo>
                  <a:close/>
                  <a:moveTo>
                    <a:pt x="305" y="2579"/>
                  </a:moveTo>
                  <a:lnTo>
                    <a:pt x="305" y="2379"/>
                  </a:lnTo>
                  <a:lnTo>
                    <a:pt x="238" y="2379"/>
                  </a:lnTo>
                  <a:lnTo>
                    <a:pt x="238" y="2579"/>
                  </a:lnTo>
                  <a:lnTo>
                    <a:pt x="305" y="2579"/>
                  </a:lnTo>
                  <a:close/>
                  <a:moveTo>
                    <a:pt x="305" y="2312"/>
                  </a:moveTo>
                  <a:lnTo>
                    <a:pt x="305" y="2112"/>
                  </a:lnTo>
                  <a:lnTo>
                    <a:pt x="238" y="2112"/>
                  </a:lnTo>
                  <a:lnTo>
                    <a:pt x="238" y="2312"/>
                  </a:lnTo>
                  <a:lnTo>
                    <a:pt x="305" y="2312"/>
                  </a:lnTo>
                  <a:close/>
                  <a:moveTo>
                    <a:pt x="305" y="2045"/>
                  </a:moveTo>
                  <a:lnTo>
                    <a:pt x="305" y="1845"/>
                  </a:lnTo>
                  <a:lnTo>
                    <a:pt x="238" y="1845"/>
                  </a:lnTo>
                  <a:lnTo>
                    <a:pt x="238" y="2045"/>
                  </a:lnTo>
                  <a:lnTo>
                    <a:pt x="305" y="2045"/>
                  </a:lnTo>
                  <a:close/>
                  <a:moveTo>
                    <a:pt x="305" y="1779"/>
                  </a:moveTo>
                  <a:lnTo>
                    <a:pt x="305" y="1579"/>
                  </a:lnTo>
                  <a:lnTo>
                    <a:pt x="238" y="1579"/>
                  </a:lnTo>
                  <a:lnTo>
                    <a:pt x="238" y="1779"/>
                  </a:lnTo>
                  <a:lnTo>
                    <a:pt x="305" y="1779"/>
                  </a:lnTo>
                  <a:close/>
                  <a:moveTo>
                    <a:pt x="305" y="1512"/>
                  </a:moveTo>
                  <a:lnTo>
                    <a:pt x="305" y="1312"/>
                  </a:lnTo>
                  <a:lnTo>
                    <a:pt x="238" y="1312"/>
                  </a:lnTo>
                  <a:lnTo>
                    <a:pt x="238" y="1512"/>
                  </a:lnTo>
                  <a:lnTo>
                    <a:pt x="305" y="1512"/>
                  </a:lnTo>
                  <a:close/>
                  <a:moveTo>
                    <a:pt x="305" y="1245"/>
                  </a:moveTo>
                  <a:lnTo>
                    <a:pt x="305" y="1045"/>
                  </a:lnTo>
                  <a:lnTo>
                    <a:pt x="238" y="1045"/>
                  </a:lnTo>
                  <a:lnTo>
                    <a:pt x="238" y="1245"/>
                  </a:lnTo>
                  <a:lnTo>
                    <a:pt x="305" y="1245"/>
                  </a:lnTo>
                  <a:close/>
                  <a:moveTo>
                    <a:pt x="305" y="979"/>
                  </a:moveTo>
                  <a:lnTo>
                    <a:pt x="305" y="779"/>
                  </a:lnTo>
                  <a:lnTo>
                    <a:pt x="238" y="779"/>
                  </a:lnTo>
                  <a:lnTo>
                    <a:pt x="238" y="979"/>
                  </a:lnTo>
                  <a:lnTo>
                    <a:pt x="305" y="979"/>
                  </a:lnTo>
                  <a:close/>
                  <a:moveTo>
                    <a:pt x="305" y="712"/>
                  </a:moveTo>
                  <a:lnTo>
                    <a:pt x="305" y="512"/>
                  </a:lnTo>
                  <a:lnTo>
                    <a:pt x="238" y="512"/>
                  </a:lnTo>
                  <a:lnTo>
                    <a:pt x="238" y="712"/>
                  </a:lnTo>
                  <a:lnTo>
                    <a:pt x="305" y="712"/>
                  </a:lnTo>
                  <a:close/>
                  <a:moveTo>
                    <a:pt x="305" y="445"/>
                  </a:moveTo>
                  <a:lnTo>
                    <a:pt x="305" y="245"/>
                  </a:lnTo>
                  <a:lnTo>
                    <a:pt x="238" y="245"/>
                  </a:lnTo>
                  <a:lnTo>
                    <a:pt x="238" y="445"/>
                  </a:lnTo>
                  <a:lnTo>
                    <a:pt x="305" y="445"/>
                  </a:lnTo>
                  <a:close/>
                  <a:moveTo>
                    <a:pt x="305" y="179"/>
                  </a:moveTo>
                  <a:lnTo>
                    <a:pt x="305" y="67"/>
                  </a:lnTo>
                  <a:lnTo>
                    <a:pt x="238" y="67"/>
                  </a:lnTo>
                  <a:lnTo>
                    <a:pt x="238" y="179"/>
                  </a:lnTo>
                  <a:lnTo>
                    <a:pt x="305" y="179"/>
                  </a:lnTo>
                  <a:close/>
                  <a:moveTo>
                    <a:pt x="534" y="450"/>
                  </a:moveTo>
                  <a:lnTo>
                    <a:pt x="271" y="0"/>
                  </a:lnTo>
                  <a:lnTo>
                    <a:pt x="9" y="450"/>
                  </a:lnTo>
                  <a:cubicBezTo>
                    <a:pt x="0" y="466"/>
                    <a:pt x="5" y="486"/>
                    <a:pt x="21" y="495"/>
                  </a:cubicBezTo>
                  <a:cubicBezTo>
                    <a:pt x="37" y="505"/>
                    <a:pt x="58" y="499"/>
                    <a:pt x="67" y="483"/>
                  </a:cubicBezTo>
                  <a:lnTo>
                    <a:pt x="300" y="83"/>
                  </a:lnTo>
                  <a:lnTo>
                    <a:pt x="243" y="83"/>
                  </a:lnTo>
                  <a:lnTo>
                    <a:pt x="476" y="483"/>
                  </a:lnTo>
                  <a:cubicBezTo>
                    <a:pt x="485" y="499"/>
                    <a:pt x="506" y="505"/>
                    <a:pt x="522" y="495"/>
                  </a:cubicBezTo>
                  <a:cubicBezTo>
                    <a:pt x="537" y="486"/>
                    <a:pt x="543" y="466"/>
                    <a:pt x="534" y="45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9" name="Freeform 88">
            <a:extLst>
              <a:ext uri="{FF2B5EF4-FFF2-40B4-BE49-F238E27FC236}">
                <a16:creationId xmlns:a16="http://schemas.microsoft.com/office/drawing/2014/main" xmlns="" id="{6B233AD0-4062-F07B-73FF-1B72EA87DCA0}"/>
              </a:ext>
            </a:extLst>
          </p:cNvPr>
          <p:cNvSpPr>
            <a:spLocks/>
          </p:cNvSpPr>
          <p:nvPr/>
        </p:nvSpPr>
        <p:spPr bwMode="auto">
          <a:xfrm>
            <a:off x="2743201" y="1749515"/>
            <a:ext cx="1201738" cy="1082675"/>
          </a:xfrm>
          <a:custGeom>
            <a:avLst/>
            <a:gdLst>
              <a:gd name="T0" fmla="*/ 0 w 757"/>
              <a:gd name="T1" fmla="*/ 682 h 682"/>
              <a:gd name="T2" fmla="*/ 170 w 757"/>
              <a:gd name="T3" fmla="*/ 0 h 682"/>
              <a:gd name="T4" fmla="*/ 587 w 757"/>
              <a:gd name="T5" fmla="*/ 0 h 682"/>
              <a:gd name="T6" fmla="*/ 757 w 757"/>
              <a:gd name="T7" fmla="*/ 682 h 682"/>
              <a:gd name="T8" fmla="*/ 0 w 757"/>
              <a:gd name="T9" fmla="*/ 68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682">
                <a:moveTo>
                  <a:pt x="0" y="682"/>
                </a:moveTo>
                <a:lnTo>
                  <a:pt x="170" y="0"/>
                </a:lnTo>
                <a:lnTo>
                  <a:pt x="587" y="0"/>
                </a:lnTo>
                <a:lnTo>
                  <a:pt x="757" y="682"/>
                </a:lnTo>
                <a:lnTo>
                  <a:pt x="0" y="68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" name="Freeform 90">
            <a:extLst>
              <a:ext uri="{FF2B5EF4-FFF2-40B4-BE49-F238E27FC236}">
                <a16:creationId xmlns:a16="http://schemas.microsoft.com/office/drawing/2014/main" xmlns="" id="{89E69DFD-8AB6-49B4-165B-79AD348AC65C}"/>
              </a:ext>
            </a:extLst>
          </p:cNvPr>
          <p:cNvSpPr>
            <a:spLocks noEditPoints="1"/>
          </p:cNvSpPr>
          <p:nvPr/>
        </p:nvSpPr>
        <p:spPr bwMode="auto">
          <a:xfrm>
            <a:off x="3309939" y="1520788"/>
            <a:ext cx="68263" cy="1311275"/>
          </a:xfrm>
          <a:custGeom>
            <a:avLst/>
            <a:gdLst>
              <a:gd name="T0" fmla="*/ 238 w 543"/>
              <a:gd name="T1" fmla="*/ 10312 h 10312"/>
              <a:gd name="T2" fmla="*/ 238 w 543"/>
              <a:gd name="T3" fmla="*/ 9845 h 10312"/>
              <a:gd name="T4" fmla="*/ 305 w 543"/>
              <a:gd name="T5" fmla="*/ 9579 h 10312"/>
              <a:gd name="T6" fmla="*/ 305 w 543"/>
              <a:gd name="T7" fmla="*/ 9512 h 10312"/>
              <a:gd name="T8" fmla="*/ 305 w 543"/>
              <a:gd name="T9" fmla="*/ 9512 h 10312"/>
              <a:gd name="T10" fmla="*/ 238 w 543"/>
              <a:gd name="T11" fmla="*/ 9245 h 10312"/>
              <a:gd name="T12" fmla="*/ 238 w 543"/>
              <a:gd name="T13" fmla="*/ 8779 h 10312"/>
              <a:gd name="T14" fmla="*/ 305 w 543"/>
              <a:gd name="T15" fmla="*/ 8512 h 10312"/>
              <a:gd name="T16" fmla="*/ 305 w 543"/>
              <a:gd name="T17" fmla="*/ 8445 h 10312"/>
              <a:gd name="T18" fmla="*/ 305 w 543"/>
              <a:gd name="T19" fmla="*/ 8445 h 10312"/>
              <a:gd name="T20" fmla="*/ 238 w 543"/>
              <a:gd name="T21" fmla="*/ 8179 h 10312"/>
              <a:gd name="T22" fmla="*/ 238 w 543"/>
              <a:gd name="T23" fmla="*/ 7712 h 10312"/>
              <a:gd name="T24" fmla="*/ 305 w 543"/>
              <a:gd name="T25" fmla="*/ 7445 h 10312"/>
              <a:gd name="T26" fmla="*/ 305 w 543"/>
              <a:gd name="T27" fmla="*/ 7379 h 10312"/>
              <a:gd name="T28" fmla="*/ 305 w 543"/>
              <a:gd name="T29" fmla="*/ 7379 h 10312"/>
              <a:gd name="T30" fmla="*/ 238 w 543"/>
              <a:gd name="T31" fmla="*/ 7112 h 10312"/>
              <a:gd name="T32" fmla="*/ 238 w 543"/>
              <a:gd name="T33" fmla="*/ 6645 h 10312"/>
              <a:gd name="T34" fmla="*/ 305 w 543"/>
              <a:gd name="T35" fmla="*/ 6379 h 10312"/>
              <a:gd name="T36" fmla="*/ 305 w 543"/>
              <a:gd name="T37" fmla="*/ 6312 h 10312"/>
              <a:gd name="T38" fmla="*/ 305 w 543"/>
              <a:gd name="T39" fmla="*/ 6312 h 10312"/>
              <a:gd name="T40" fmla="*/ 238 w 543"/>
              <a:gd name="T41" fmla="*/ 6045 h 10312"/>
              <a:gd name="T42" fmla="*/ 238 w 543"/>
              <a:gd name="T43" fmla="*/ 5579 h 10312"/>
              <a:gd name="T44" fmla="*/ 305 w 543"/>
              <a:gd name="T45" fmla="*/ 5312 h 10312"/>
              <a:gd name="T46" fmla="*/ 305 w 543"/>
              <a:gd name="T47" fmla="*/ 5245 h 10312"/>
              <a:gd name="T48" fmla="*/ 305 w 543"/>
              <a:gd name="T49" fmla="*/ 5245 h 10312"/>
              <a:gd name="T50" fmla="*/ 238 w 543"/>
              <a:gd name="T51" fmla="*/ 4979 h 10312"/>
              <a:gd name="T52" fmla="*/ 238 w 543"/>
              <a:gd name="T53" fmla="*/ 4512 h 10312"/>
              <a:gd name="T54" fmla="*/ 305 w 543"/>
              <a:gd name="T55" fmla="*/ 4245 h 10312"/>
              <a:gd name="T56" fmla="*/ 305 w 543"/>
              <a:gd name="T57" fmla="*/ 4179 h 10312"/>
              <a:gd name="T58" fmla="*/ 305 w 543"/>
              <a:gd name="T59" fmla="*/ 4179 h 10312"/>
              <a:gd name="T60" fmla="*/ 238 w 543"/>
              <a:gd name="T61" fmla="*/ 3912 h 10312"/>
              <a:gd name="T62" fmla="*/ 238 w 543"/>
              <a:gd name="T63" fmla="*/ 3445 h 10312"/>
              <a:gd name="T64" fmla="*/ 305 w 543"/>
              <a:gd name="T65" fmla="*/ 3179 h 10312"/>
              <a:gd name="T66" fmla="*/ 305 w 543"/>
              <a:gd name="T67" fmla="*/ 3112 h 10312"/>
              <a:gd name="T68" fmla="*/ 305 w 543"/>
              <a:gd name="T69" fmla="*/ 3112 h 10312"/>
              <a:gd name="T70" fmla="*/ 238 w 543"/>
              <a:gd name="T71" fmla="*/ 2845 h 10312"/>
              <a:gd name="T72" fmla="*/ 238 w 543"/>
              <a:gd name="T73" fmla="*/ 2379 h 10312"/>
              <a:gd name="T74" fmla="*/ 305 w 543"/>
              <a:gd name="T75" fmla="*/ 2112 h 10312"/>
              <a:gd name="T76" fmla="*/ 305 w 543"/>
              <a:gd name="T77" fmla="*/ 2045 h 10312"/>
              <a:gd name="T78" fmla="*/ 305 w 543"/>
              <a:gd name="T79" fmla="*/ 2045 h 10312"/>
              <a:gd name="T80" fmla="*/ 238 w 543"/>
              <a:gd name="T81" fmla="*/ 1779 h 10312"/>
              <a:gd name="T82" fmla="*/ 238 w 543"/>
              <a:gd name="T83" fmla="*/ 1312 h 10312"/>
              <a:gd name="T84" fmla="*/ 305 w 543"/>
              <a:gd name="T85" fmla="*/ 1045 h 10312"/>
              <a:gd name="T86" fmla="*/ 305 w 543"/>
              <a:gd name="T87" fmla="*/ 979 h 10312"/>
              <a:gd name="T88" fmla="*/ 305 w 543"/>
              <a:gd name="T89" fmla="*/ 979 h 10312"/>
              <a:gd name="T90" fmla="*/ 238 w 543"/>
              <a:gd name="T91" fmla="*/ 712 h 10312"/>
              <a:gd name="T92" fmla="*/ 238 w 543"/>
              <a:gd name="T93" fmla="*/ 245 h 10312"/>
              <a:gd name="T94" fmla="*/ 305 w 543"/>
              <a:gd name="T95" fmla="*/ 67 h 10312"/>
              <a:gd name="T96" fmla="*/ 534 w 543"/>
              <a:gd name="T97" fmla="*/ 450 h 10312"/>
              <a:gd name="T98" fmla="*/ 67 w 543"/>
              <a:gd name="T99" fmla="*/ 483 h 10312"/>
              <a:gd name="T100" fmla="*/ 522 w 543"/>
              <a:gd name="T101" fmla="*/ 495 h 10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3" h="10312">
                <a:moveTo>
                  <a:pt x="305" y="10312"/>
                </a:moveTo>
                <a:lnTo>
                  <a:pt x="305" y="10112"/>
                </a:lnTo>
                <a:lnTo>
                  <a:pt x="238" y="10112"/>
                </a:lnTo>
                <a:lnTo>
                  <a:pt x="238" y="10312"/>
                </a:lnTo>
                <a:lnTo>
                  <a:pt x="305" y="10312"/>
                </a:lnTo>
                <a:close/>
                <a:moveTo>
                  <a:pt x="305" y="10045"/>
                </a:moveTo>
                <a:lnTo>
                  <a:pt x="305" y="9845"/>
                </a:lnTo>
                <a:lnTo>
                  <a:pt x="238" y="9845"/>
                </a:lnTo>
                <a:lnTo>
                  <a:pt x="238" y="10045"/>
                </a:lnTo>
                <a:lnTo>
                  <a:pt x="305" y="10045"/>
                </a:lnTo>
                <a:close/>
                <a:moveTo>
                  <a:pt x="305" y="9779"/>
                </a:moveTo>
                <a:lnTo>
                  <a:pt x="305" y="9579"/>
                </a:lnTo>
                <a:lnTo>
                  <a:pt x="238" y="9579"/>
                </a:lnTo>
                <a:lnTo>
                  <a:pt x="238" y="9779"/>
                </a:lnTo>
                <a:lnTo>
                  <a:pt x="305" y="9779"/>
                </a:lnTo>
                <a:close/>
                <a:moveTo>
                  <a:pt x="305" y="9512"/>
                </a:moveTo>
                <a:lnTo>
                  <a:pt x="305" y="9312"/>
                </a:lnTo>
                <a:lnTo>
                  <a:pt x="238" y="9312"/>
                </a:lnTo>
                <a:lnTo>
                  <a:pt x="238" y="9512"/>
                </a:lnTo>
                <a:lnTo>
                  <a:pt x="305" y="9512"/>
                </a:lnTo>
                <a:close/>
                <a:moveTo>
                  <a:pt x="305" y="9245"/>
                </a:moveTo>
                <a:lnTo>
                  <a:pt x="305" y="9045"/>
                </a:lnTo>
                <a:lnTo>
                  <a:pt x="238" y="9045"/>
                </a:lnTo>
                <a:lnTo>
                  <a:pt x="238" y="9245"/>
                </a:lnTo>
                <a:lnTo>
                  <a:pt x="305" y="9245"/>
                </a:lnTo>
                <a:close/>
                <a:moveTo>
                  <a:pt x="305" y="8979"/>
                </a:moveTo>
                <a:lnTo>
                  <a:pt x="305" y="8779"/>
                </a:lnTo>
                <a:lnTo>
                  <a:pt x="238" y="8779"/>
                </a:lnTo>
                <a:lnTo>
                  <a:pt x="238" y="8979"/>
                </a:lnTo>
                <a:lnTo>
                  <a:pt x="305" y="8979"/>
                </a:lnTo>
                <a:close/>
                <a:moveTo>
                  <a:pt x="305" y="8712"/>
                </a:moveTo>
                <a:lnTo>
                  <a:pt x="305" y="8512"/>
                </a:lnTo>
                <a:lnTo>
                  <a:pt x="238" y="8512"/>
                </a:lnTo>
                <a:lnTo>
                  <a:pt x="238" y="8712"/>
                </a:lnTo>
                <a:lnTo>
                  <a:pt x="305" y="8712"/>
                </a:lnTo>
                <a:close/>
                <a:moveTo>
                  <a:pt x="305" y="8445"/>
                </a:moveTo>
                <a:lnTo>
                  <a:pt x="305" y="8245"/>
                </a:lnTo>
                <a:lnTo>
                  <a:pt x="238" y="8245"/>
                </a:lnTo>
                <a:lnTo>
                  <a:pt x="238" y="8445"/>
                </a:lnTo>
                <a:lnTo>
                  <a:pt x="305" y="8445"/>
                </a:lnTo>
                <a:close/>
                <a:moveTo>
                  <a:pt x="305" y="8179"/>
                </a:moveTo>
                <a:lnTo>
                  <a:pt x="305" y="7979"/>
                </a:lnTo>
                <a:lnTo>
                  <a:pt x="238" y="7979"/>
                </a:lnTo>
                <a:lnTo>
                  <a:pt x="238" y="8179"/>
                </a:lnTo>
                <a:lnTo>
                  <a:pt x="305" y="8179"/>
                </a:lnTo>
                <a:close/>
                <a:moveTo>
                  <a:pt x="305" y="7912"/>
                </a:moveTo>
                <a:lnTo>
                  <a:pt x="305" y="7712"/>
                </a:lnTo>
                <a:lnTo>
                  <a:pt x="238" y="7712"/>
                </a:lnTo>
                <a:lnTo>
                  <a:pt x="238" y="7912"/>
                </a:lnTo>
                <a:lnTo>
                  <a:pt x="305" y="7912"/>
                </a:lnTo>
                <a:close/>
                <a:moveTo>
                  <a:pt x="305" y="7645"/>
                </a:moveTo>
                <a:lnTo>
                  <a:pt x="305" y="7445"/>
                </a:lnTo>
                <a:lnTo>
                  <a:pt x="238" y="7445"/>
                </a:lnTo>
                <a:lnTo>
                  <a:pt x="238" y="7645"/>
                </a:lnTo>
                <a:lnTo>
                  <a:pt x="305" y="7645"/>
                </a:lnTo>
                <a:close/>
                <a:moveTo>
                  <a:pt x="305" y="7379"/>
                </a:moveTo>
                <a:lnTo>
                  <a:pt x="305" y="7179"/>
                </a:lnTo>
                <a:lnTo>
                  <a:pt x="238" y="7179"/>
                </a:lnTo>
                <a:lnTo>
                  <a:pt x="238" y="7379"/>
                </a:lnTo>
                <a:lnTo>
                  <a:pt x="305" y="7379"/>
                </a:lnTo>
                <a:close/>
                <a:moveTo>
                  <a:pt x="305" y="7112"/>
                </a:moveTo>
                <a:lnTo>
                  <a:pt x="305" y="6912"/>
                </a:lnTo>
                <a:lnTo>
                  <a:pt x="238" y="6912"/>
                </a:lnTo>
                <a:lnTo>
                  <a:pt x="238" y="7112"/>
                </a:lnTo>
                <a:lnTo>
                  <a:pt x="305" y="7112"/>
                </a:lnTo>
                <a:close/>
                <a:moveTo>
                  <a:pt x="305" y="6845"/>
                </a:moveTo>
                <a:lnTo>
                  <a:pt x="305" y="6645"/>
                </a:lnTo>
                <a:lnTo>
                  <a:pt x="238" y="6645"/>
                </a:lnTo>
                <a:lnTo>
                  <a:pt x="238" y="6845"/>
                </a:lnTo>
                <a:lnTo>
                  <a:pt x="305" y="6845"/>
                </a:lnTo>
                <a:close/>
                <a:moveTo>
                  <a:pt x="305" y="6579"/>
                </a:moveTo>
                <a:lnTo>
                  <a:pt x="305" y="6379"/>
                </a:lnTo>
                <a:lnTo>
                  <a:pt x="238" y="6379"/>
                </a:lnTo>
                <a:lnTo>
                  <a:pt x="238" y="6579"/>
                </a:lnTo>
                <a:lnTo>
                  <a:pt x="305" y="6579"/>
                </a:lnTo>
                <a:close/>
                <a:moveTo>
                  <a:pt x="305" y="6312"/>
                </a:moveTo>
                <a:lnTo>
                  <a:pt x="305" y="6112"/>
                </a:lnTo>
                <a:lnTo>
                  <a:pt x="238" y="6112"/>
                </a:lnTo>
                <a:lnTo>
                  <a:pt x="238" y="6312"/>
                </a:lnTo>
                <a:lnTo>
                  <a:pt x="305" y="6312"/>
                </a:lnTo>
                <a:close/>
                <a:moveTo>
                  <a:pt x="305" y="6045"/>
                </a:moveTo>
                <a:lnTo>
                  <a:pt x="305" y="5845"/>
                </a:lnTo>
                <a:lnTo>
                  <a:pt x="238" y="5845"/>
                </a:lnTo>
                <a:lnTo>
                  <a:pt x="238" y="6045"/>
                </a:lnTo>
                <a:lnTo>
                  <a:pt x="305" y="6045"/>
                </a:lnTo>
                <a:close/>
                <a:moveTo>
                  <a:pt x="305" y="5779"/>
                </a:moveTo>
                <a:lnTo>
                  <a:pt x="305" y="5579"/>
                </a:lnTo>
                <a:lnTo>
                  <a:pt x="238" y="5579"/>
                </a:lnTo>
                <a:lnTo>
                  <a:pt x="238" y="5779"/>
                </a:lnTo>
                <a:lnTo>
                  <a:pt x="305" y="5779"/>
                </a:lnTo>
                <a:close/>
                <a:moveTo>
                  <a:pt x="305" y="5512"/>
                </a:moveTo>
                <a:lnTo>
                  <a:pt x="305" y="5312"/>
                </a:lnTo>
                <a:lnTo>
                  <a:pt x="238" y="5312"/>
                </a:lnTo>
                <a:lnTo>
                  <a:pt x="238" y="5512"/>
                </a:lnTo>
                <a:lnTo>
                  <a:pt x="305" y="5512"/>
                </a:lnTo>
                <a:close/>
                <a:moveTo>
                  <a:pt x="305" y="5245"/>
                </a:moveTo>
                <a:lnTo>
                  <a:pt x="305" y="5045"/>
                </a:lnTo>
                <a:lnTo>
                  <a:pt x="238" y="5045"/>
                </a:lnTo>
                <a:lnTo>
                  <a:pt x="238" y="5245"/>
                </a:lnTo>
                <a:lnTo>
                  <a:pt x="305" y="5245"/>
                </a:lnTo>
                <a:close/>
                <a:moveTo>
                  <a:pt x="305" y="4979"/>
                </a:moveTo>
                <a:lnTo>
                  <a:pt x="305" y="4779"/>
                </a:lnTo>
                <a:lnTo>
                  <a:pt x="238" y="4779"/>
                </a:lnTo>
                <a:lnTo>
                  <a:pt x="238" y="4979"/>
                </a:lnTo>
                <a:lnTo>
                  <a:pt x="305" y="4979"/>
                </a:lnTo>
                <a:close/>
                <a:moveTo>
                  <a:pt x="305" y="4712"/>
                </a:moveTo>
                <a:lnTo>
                  <a:pt x="305" y="4512"/>
                </a:lnTo>
                <a:lnTo>
                  <a:pt x="238" y="4512"/>
                </a:lnTo>
                <a:lnTo>
                  <a:pt x="238" y="4712"/>
                </a:lnTo>
                <a:lnTo>
                  <a:pt x="305" y="4712"/>
                </a:lnTo>
                <a:close/>
                <a:moveTo>
                  <a:pt x="305" y="4445"/>
                </a:moveTo>
                <a:lnTo>
                  <a:pt x="305" y="4245"/>
                </a:lnTo>
                <a:lnTo>
                  <a:pt x="238" y="4245"/>
                </a:lnTo>
                <a:lnTo>
                  <a:pt x="238" y="4445"/>
                </a:lnTo>
                <a:lnTo>
                  <a:pt x="305" y="4445"/>
                </a:lnTo>
                <a:close/>
                <a:moveTo>
                  <a:pt x="305" y="4179"/>
                </a:moveTo>
                <a:lnTo>
                  <a:pt x="305" y="3979"/>
                </a:lnTo>
                <a:lnTo>
                  <a:pt x="238" y="3979"/>
                </a:lnTo>
                <a:lnTo>
                  <a:pt x="238" y="4179"/>
                </a:lnTo>
                <a:lnTo>
                  <a:pt x="305" y="4179"/>
                </a:lnTo>
                <a:close/>
                <a:moveTo>
                  <a:pt x="305" y="3912"/>
                </a:moveTo>
                <a:lnTo>
                  <a:pt x="305" y="3712"/>
                </a:lnTo>
                <a:lnTo>
                  <a:pt x="238" y="3712"/>
                </a:lnTo>
                <a:lnTo>
                  <a:pt x="238" y="3912"/>
                </a:lnTo>
                <a:lnTo>
                  <a:pt x="305" y="3912"/>
                </a:lnTo>
                <a:close/>
                <a:moveTo>
                  <a:pt x="305" y="3645"/>
                </a:moveTo>
                <a:lnTo>
                  <a:pt x="305" y="3445"/>
                </a:lnTo>
                <a:lnTo>
                  <a:pt x="238" y="3445"/>
                </a:lnTo>
                <a:lnTo>
                  <a:pt x="238" y="3645"/>
                </a:lnTo>
                <a:lnTo>
                  <a:pt x="305" y="3645"/>
                </a:lnTo>
                <a:close/>
                <a:moveTo>
                  <a:pt x="305" y="3379"/>
                </a:moveTo>
                <a:lnTo>
                  <a:pt x="305" y="3179"/>
                </a:lnTo>
                <a:lnTo>
                  <a:pt x="238" y="3179"/>
                </a:lnTo>
                <a:lnTo>
                  <a:pt x="238" y="3379"/>
                </a:lnTo>
                <a:lnTo>
                  <a:pt x="305" y="3379"/>
                </a:lnTo>
                <a:close/>
                <a:moveTo>
                  <a:pt x="305" y="3112"/>
                </a:moveTo>
                <a:lnTo>
                  <a:pt x="305" y="2912"/>
                </a:lnTo>
                <a:lnTo>
                  <a:pt x="238" y="2912"/>
                </a:lnTo>
                <a:lnTo>
                  <a:pt x="238" y="3112"/>
                </a:lnTo>
                <a:lnTo>
                  <a:pt x="305" y="3112"/>
                </a:lnTo>
                <a:close/>
                <a:moveTo>
                  <a:pt x="305" y="2845"/>
                </a:moveTo>
                <a:lnTo>
                  <a:pt x="305" y="2645"/>
                </a:lnTo>
                <a:lnTo>
                  <a:pt x="238" y="2645"/>
                </a:lnTo>
                <a:lnTo>
                  <a:pt x="238" y="2845"/>
                </a:lnTo>
                <a:lnTo>
                  <a:pt x="305" y="2845"/>
                </a:lnTo>
                <a:close/>
                <a:moveTo>
                  <a:pt x="305" y="2579"/>
                </a:moveTo>
                <a:lnTo>
                  <a:pt x="305" y="2379"/>
                </a:lnTo>
                <a:lnTo>
                  <a:pt x="238" y="2379"/>
                </a:lnTo>
                <a:lnTo>
                  <a:pt x="238" y="2579"/>
                </a:lnTo>
                <a:lnTo>
                  <a:pt x="305" y="2579"/>
                </a:lnTo>
                <a:close/>
                <a:moveTo>
                  <a:pt x="305" y="2312"/>
                </a:moveTo>
                <a:lnTo>
                  <a:pt x="305" y="2112"/>
                </a:lnTo>
                <a:lnTo>
                  <a:pt x="238" y="2112"/>
                </a:lnTo>
                <a:lnTo>
                  <a:pt x="238" y="2312"/>
                </a:lnTo>
                <a:lnTo>
                  <a:pt x="305" y="2312"/>
                </a:lnTo>
                <a:close/>
                <a:moveTo>
                  <a:pt x="305" y="2045"/>
                </a:moveTo>
                <a:lnTo>
                  <a:pt x="305" y="1845"/>
                </a:lnTo>
                <a:lnTo>
                  <a:pt x="238" y="1845"/>
                </a:lnTo>
                <a:lnTo>
                  <a:pt x="238" y="2045"/>
                </a:lnTo>
                <a:lnTo>
                  <a:pt x="305" y="2045"/>
                </a:lnTo>
                <a:close/>
                <a:moveTo>
                  <a:pt x="305" y="1779"/>
                </a:moveTo>
                <a:lnTo>
                  <a:pt x="305" y="1579"/>
                </a:lnTo>
                <a:lnTo>
                  <a:pt x="238" y="1579"/>
                </a:lnTo>
                <a:lnTo>
                  <a:pt x="238" y="1779"/>
                </a:lnTo>
                <a:lnTo>
                  <a:pt x="305" y="1779"/>
                </a:lnTo>
                <a:close/>
                <a:moveTo>
                  <a:pt x="305" y="1512"/>
                </a:moveTo>
                <a:lnTo>
                  <a:pt x="305" y="1312"/>
                </a:lnTo>
                <a:lnTo>
                  <a:pt x="238" y="1312"/>
                </a:lnTo>
                <a:lnTo>
                  <a:pt x="238" y="1512"/>
                </a:lnTo>
                <a:lnTo>
                  <a:pt x="305" y="1512"/>
                </a:lnTo>
                <a:close/>
                <a:moveTo>
                  <a:pt x="305" y="1245"/>
                </a:moveTo>
                <a:lnTo>
                  <a:pt x="305" y="1045"/>
                </a:lnTo>
                <a:lnTo>
                  <a:pt x="238" y="1045"/>
                </a:lnTo>
                <a:lnTo>
                  <a:pt x="238" y="1245"/>
                </a:lnTo>
                <a:lnTo>
                  <a:pt x="305" y="1245"/>
                </a:lnTo>
                <a:close/>
                <a:moveTo>
                  <a:pt x="305" y="979"/>
                </a:moveTo>
                <a:lnTo>
                  <a:pt x="305" y="779"/>
                </a:lnTo>
                <a:lnTo>
                  <a:pt x="238" y="779"/>
                </a:lnTo>
                <a:lnTo>
                  <a:pt x="238" y="979"/>
                </a:lnTo>
                <a:lnTo>
                  <a:pt x="305" y="979"/>
                </a:lnTo>
                <a:close/>
                <a:moveTo>
                  <a:pt x="305" y="712"/>
                </a:moveTo>
                <a:lnTo>
                  <a:pt x="305" y="512"/>
                </a:lnTo>
                <a:lnTo>
                  <a:pt x="238" y="512"/>
                </a:lnTo>
                <a:lnTo>
                  <a:pt x="238" y="712"/>
                </a:lnTo>
                <a:lnTo>
                  <a:pt x="305" y="712"/>
                </a:lnTo>
                <a:close/>
                <a:moveTo>
                  <a:pt x="305" y="445"/>
                </a:moveTo>
                <a:lnTo>
                  <a:pt x="305" y="245"/>
                </a:lnTo>
                <a:lnTo>
                  <a:pt x="238" y="245"/>
                </a:lnTo>
                <a:lnTo>
                  <a:pt x="238" y="445"/>
                </a:lnTo>
                <a:lnTo>
                  <a:pt x="305" y="445"/>
                </a:lnTo>
                <a:close/>
                <a:moveTo>
                  <a:pt x="305" y="179"/>
                </a:moveTo>
                <a:lnTo>
                  <a:pt x="305" y="67"/>
                </a:lnTo>
                <a:lnTo>
                  <a:pt x="238" y="67"/>
                </a:lnTo>
                <a:lnTo>
                  <a:pt x="238" y="179"/>
                </a:lnTo>
                <a:lnTo>
                  <a:pt x="305" y="179"/>
                </a:lnTo>
                <a:close/>
                <a:moveTo>
                  <a:pt x="534" y="450"/>
                </a:moveTo>
                <a:lnTo>
                  <a:pt x="271" y="0"/>
                </a:lnTo>
                <a:lnTo>
                  <a:pt x="9" y="450"/>
                </a:lnTo>
                <a:cubicBezTo>
                  <a:pt x="0" y="466"/>
                  <a:pt x="5" y="486"/>
                  <a:pt x="21" y="495"/>
                </a:cubicBezTo>
                <a:cubicBezTo>
                  <a:pt x="37" y="505"/>
                  <a:pt x="58" y="499"/>
                  <a:pt x="67" y="483"/>
                </a:cubicBezTo>
                <a:lnTo>
                  <a:pt x="300" y="83"/>
                </a:lnTo>
                <a:lnTo>
                  <a:pt x="243" y="83"/>
                </a:lnTo>
                <a:lnTo>
                  <a:pt x="476" y="483"/>
                </a:lnTo>
                <a:cubicBezTo>
                  <a:pt x="485" y="499"/>
                  <a:pt x="506" y="505"/>
                  <a:pt x="522" y="495"/>
                </a:cubicBezTo>
                <a:cubicBezTo>
                  <a:pt x="537" y="486"/>
                  <a:pt x="543" y="466"/>
                  <a:pt x="534" y="450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2" name="Rectangle 75">
            <a:extLst>
              <a:ext uri="{FF2B5EF4-FFF2-40B4-BE49-F238E27FC236}">
                <a16:creationId xmlns:a16="http://schemas.microsoft.com/office/drawing/2014/main" xmlns="" id="{286CB238-E348-E24A-6DFE-6D77A7532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204" y="1945593"/>
            <a:ext cx="679451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Canal 05, 30, 55, 80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600" b="1" dirty="0">
                <a:solidFill>
                  <a:srgbClr val="C00000"/>
                </a:solidFill>
                <a:latin typeface="Calibri" panose="020F0502020204030204" pitchFamily="34" charset="0"/>
              </a:rPr>
              <a:t>Error +5 KHz</a:t>
            </a: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07" name="Freeform 80">
            <a:extLst>
              <a:ext uri="{FF2B5EF4-FFF2-40B4-BE49-F238E27FC236}">
                <a16:creationId xmlns:a16="http://schemas.microsoft.com/office/drawing/2014/main" xmlns="" id="{B9A72A2A-64E0-72C3-6BCF-E354D17738F0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3121615" y="1453319"/>
            <a:ext cx="617538" cy="69850"/>
          </a:xfrm>
          <a:custGeom>
            <a:avLst/>
            <a:gdLst>
              <a:gd name="T0" fmla="*/ 100 w 2428"/>
              <a:gd name="T1" fmla="*/ 119 h 271"/>
              <a:gd name="T2" fmla="*/ 0 w 2428"/>
              <a:gd name="T3" fmla="*/ 152 h 271"/>
              <a:gd name="T4" fmla="*/ 134 w 2428"/>
              <a:gd name="T5" fmla="*/ 119 h 271"/>
              <a:gd name="T6" fmla="*/ 234 w 2428"/>
              <a:gd name="T7" fmla="*/ 152 h 271"/>
              <a:gd name="T8" fmla="*/ 134 w 2428"/>
              <a:gd name="T9" fmla="*/ 119 h 271"/>
              <a:gd name="T10" fmla="*/ 367 w 2428"/>
              <a:gd name="T11" fmla="*/ 119 h 271"/>
              <a:gd name="T12" fmla="*/ 267 w 2428"/>
              <a:gd name="T13" fmla="*/ 152 h 271"/>
              <a:gd name="T14" fmla="*/ 400 w 2428"/>
              <a:gd name="T15" fmla="*/ 119 h 271"/>
              <a:gd name="T16" fmla="*/ 500 w 2428"/>
              <a:gd name="T17" fmla="*/ 152 h 271"/>
              <a:gd name="T18" fmla="*/ 400 w 2428"/>
              <a:gd name="T19" fmla="*/ 119 h 271"/>
              <a:gd name="T20" fmla="*/ 634 w 2428"/>
              <a:gd name="T21" fmla="*/ 119 h 271"/>
              <a:gd name="T22" fmla="*/ 534 w 2428"/>
              <a:gd name="T23" fmla="*/ 152 h 271"/>
              <a:gd name="T24" fmla="*/ 667 w 2428"/>
              <a:gd name="T25" fmla="*/ 119 h 271"/>
              <a:gd name="T26" fmla="*/ 767 w 2428"/>
              <a:gd name="T27" fmla="*/ 152 h 271"/>
              <a:gd name="T28" fmla="*/ 667 w 2428"/>
              <a:gd name="T29" fmla="*/ 119 h 271"/>
              <a:gd name="T30" fmla="*/ 900 w 2428"/>
              <a:gd name="T31" fmla="*/ 119 h 271"/>
              <a:gd name="T32" fmla="*/ 800 w 2428"/>
              <a:gd name="T33" fmla="*/ 152 h 271"/>
              <a:gd name="T34" fmla="*/ 934 w 2428"/>
              <a:gd name="T35" fmla="*/ 119 h 271"/>
              <a:gd name="T36" fmla="*/ 1034 w 2428"/>
              <a:gd name="T37" fmla="*/ 152 h 271"/>
              <a:gd name="T38" fmla="*/ 934 w 2428"/>
              <a:gd name="T39" fmla="*/ 119 h 271"/>
              <a:gd name="T40" fmla="*/ 1167 w 2428"/>
              <a:gd name="T41" fmla="*/ 119 h 271"/>
              <a:gd name="T42" fmla="*/ 1067 w 2428"/>
              <a:gd name="T43" fmla="*/ 152 h 271"/>
              <a:gd name="T44" fmla="*/ 1200 w 2428"/>
              <a:gd name="T45" fmla="*/ 119 h 271"/>
              <a:gd name="T46" fmla="*/ 1300 w 2428"/>
              <a:gd name="T47" fmla="*/ 152 h 271"/>
              <a:gd name="T48" fmla="*/ 1200 w 2428"/>
              <a:gd name="T49" fmla="*/ 119 h 271"/>
              <a:gd name="T50" fmla="*/ 1434 w 2428"/>
              <a:gd name="T51" fmla="*/ 119 h 271"/>
              <a:gd name="T52" fmla="*/ 1334 w 2428"/>
              <a:gd name="T53" fmla="*/ 152 h 271"/>
              <a:gd name="T54" fmla="*/ 1467 w 2428"/>
              <a:gd name="T55" fmla="*/ 119 h 271"/>
              <a:gd name="T56" fmla="*/ 1567 w 2428"/>
              <a:gd name="T57" fmla="*/ 152 h 271"/>
              <a:gd name="T58" fmla="*/ 1467 w 2428"/>
              <a:gd name="T59" fmla="*/ 119 h 271"/>
              <a:gd name="T60" fmla="*/ 1700 w 2428"/>
              <a:gd name="T61" fmla="*/ 119 h 271"/>
              <a:gd name="T62" fmla="*/ 1600 w 2428"/>
              <a:gd name="T63" fmla="*/ 152 h 271"/>
              <a:gd name="T64" fmla="*/ 1734 w 2428"/>
              <a:gd name="T65" fmla="*/ 119 h 271"/>
              <a:gd name="T66" fmla="*/ 1834 w 2428"/>
              <a:gd name="T67" fmla="*/ 152 h 271"/>
              <a:gd name="T68" fmla="*/ 1734 w 2428"/>
              <a:gd name="T69" fmla="*/ 119 h 271"/>
              <a:gd name="T70" fmla="*/ 1967 w 2428"/>
              <a:gd name="T71" fmla="*/ 119 h 271"/>
              <a:gd name="T72" fmla="*/ 1867 w 2428"/>
              <a:gd name="T73" fmla="*/ 152 h 271"/>
              <a:gd name="T74" fmla="*/ 2000 w 2428"/>
              <a:gd name="T75" fmla="*/ 119 h 271"/>
              <a:gd name="T76" fmla="*/ 2100 w 2428"/>
              <a:gd name="T77" fmla="*/ 152 h 271"/>
              <a:gd name="T78" fmla="*/ 2000 w 2428"/>
              <a:gd name="T79" fmla="*/ 119 h 271"/>
              <a:gd name="T80" fmla="*/ 2234 w 2428"/>
              <a:gd name="T81" fmla="*/ 119 h 271"/>
              <a:gd name="T82" fmla="*/ 2134 w 2428"/>
              <a:gd name="T83" fmla="*/ 152 h 271"/>
              <a:gd name="T84" fmla="*/ 2267 w 2428"/>
              <a:gd name="T85" fmla="*/ 119 h 271"/>
              <a:gd name="T86" fmla="*/ 2367 w 2428"/>
              <a:gd name="T87" fmla="*/ 152 h 271"/>
              <a:gd name="T88" fmla="*/ 2267 w 2428"/>
              <a:gd name="T89" fmla="*/ 119 h 271"/>
              <a:gd name="T90" fmla="*/ 2428 w 2428"/>
              <a:gd name="T91" fmla="*/ 135 h 271"/>
              <a:gd name="T92" fmla="*/ 2180 w 2428"/>
              <a:gd name="T93" fmla="*/ 261 h 271"/>
              <a:gd name="T94" fmla="*/ 2386 w 2428"/>
              <a:gd name="T95" fmla="*/ 121 h 271"/>
              <a:gd name="T96" fmla="*/ 2186 w 2428"/>
              <a:gd name="T97" fmla="*/ 33 h 271"/>
              <a:gd name="T98" fmla="*/ 2203 w 2428"/>
              <a:gd name="T99" fmla="*/ 4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8" h="271">
                <a:moveTo>
                  <a:pt x="0" y="119"/>
                </a:moveTo>
                <a:lnTo>
                  <a:pt x="100" y="119"/>
                </a:lnTo>
                <a:lnTo>
                  <a:pt x="100" y="152"/>
                </a:lnTo>
                <a:lnTo>
                  <a:pt x="0" y="152"/>
                </a:lnTo>
                <a:lnTo>
                  <a:pt x="0" y="119"/>
                </a:lnTo>
                <a:close/>
                <a:moveTo>
                  <a:pt x="134" y="119"/>
                </a:moveTo>
                <a:lnTo>
                  <a:pt x="234" y="119"/>
                </a:lnTo>
                <a:lnTo>
                  <a:pt x="234" y="152"/>
                </a:lnTo>
                <a:lnTo>
                  <a:pt x="134" y="152"/>
                </a:lnTo>
                <a:lnTo>
                  <a:pt x="134" y="119"/>
                </a:lnTo>
                <a:close/>
                <a:moveTo>
                  <a:pt x="267" y="119"/>
                </a:moveTo>
                <a:lnTo>
                  <a:pt x="367" y="119"/>
                </a:lnTo>
                <a:lnTo>
                  <a:pt x="367" y="152"/>
                </a:lnTo>
                <a:lnTo>
                  <a:pt x="267" y="152"/>
                </a:lnTo>
                <a:lnTo>
                  <a:pt x="267" y="119"/>
                </a:lnTo>
                <a:close/>
                <a:moveTo>
                  <a:pt x="400" y="119"/>
                </a:moveTo>
                <a:lnTo>
                  <a:pt x="500" y="119"/>
                </a:lnTo>
                <a:lnTo>
                  <a:pt x="500" y="152"/>
                </a:lnTo>
                <a:lnTo>
                  <a:pt x="400" y="152"/>
                </a:lnTo>
                <a:lnTo>
                  <a:pt x="400" y="119"/>
                </a:lnTo>
                <a:close/>
                <a:moveTo>
                  <a:pt x="534" y="119"/>
                </a:moveTo>
                <a:lnTo>
                  <a:pt x="634" y="119"/>
                </a:lnTo>
                <a:lnTo>
                  <a:pt x="634" y="152"/>
                </a:lnTo>
                <a:lnTo>
                  <a:pt x="534" y="152"/>
                </a:lnTo>
                <a:lnTo>
                  <a:pt x="534" y="119"/>
                </a:lnTo>
                <a:close/>
                <a:moveTo>
                  <a:pt x="667" y="119"/>
                </a:moveTo>
                <a:lnTo>
                  <a:pt x="767" y="119"/>
                </a:lnTo>
                <a:lnTo>
                  <a:pt x="767" y="152"/>
                </a:lnTo>
                <a:lnTo>
                  <a:pt x="667" y="152"/>
                </a:lnTo>
                <a:lnTo>
                  <a:pt x="667" y="119"/>
                </a:lnTo>
                <a:close/>
                <a:moveTo>
                  <a:pt x="800" y="119"/>
                </a:moveTo>
                <a:lnTo>
                  <a:pt x="900" y="119"/>
                </a:lnTo>
                <a:lnTo>
                  <a:pt x="900" y="152"/>
                </a:lnTo>
                <a:lnTo>
                  <a:pt x="800" y="152"/>
                </a:lnTo>
                <a:lnTo>
                  <a:pt x="800" y="119"/>
                </a:lnTo>
                <a:close/>
                <a:moveTo>
                  <a:pt x="934" y="119"/>
                </a:moveTo>
                <a:lnTo>
                  <a:pt x="1034" y="119"/>
                </a:lnTo>
                <a:lnTo>
                  <a:pt x="1034" y="152"/>
                </a:lnTo>
                <a:lnTo>
                  <a:pt x="934" y="152"/>
                </a:lnTo>
                <a:lnTo>
                  <a:pt x="934" y="119"/>
                </a:lnTo>
                <a:close/>
                <a:moveTo>
                  <a:pt x="1067" y="119"/>
                </a:moveTo>
                <a:lnTo>
                  <a:pt x="1167" y="119"/>
                </a:lnTo>
                <a:lnTo>
                  <a:pt x="1167" y="152"/>
                </a:lnTo>
                <a:lnTo>
                  <a:pt x="1067" y="152"/>
                </a:lnTo>
                <a:lnTo>
                  <a:pt x="1067" y="119"/>
                </a:lnTo>
                <a:close/>
                <a:moveTo>
                  <a:pt x="1200" y="119"/>
                </a:moveTo>
                <a:lnTo>
                  <a:pt x="1300" y="119"/>
                </a:lnTo>
                <a:lnTo>
                  <a:pt x="1300" y="152"/>
                </a:lnTo>
                <a:lnTo>
                  <a:pt x="1200" y="152"/>
                </a:lnTo>
                <a:lnTo>
                  <a:pt x="1200" y="119"/>
                </a:lnTo>
                <a:close/>
                <a:moveTo>
                  <a:pt x="1334" y="119"/>
                </a:moveTo>
                <a:lnTo>
                  <a:pt x="1434" y="119"/>
                </a:lnTo>
                <a:lnTo>
                  <a:pt x="1434" y="152"/>
                </a:lnTo>
                <a:lnTo>
                  <a:pt x="1334" y="152"/>
                </a:lnTo>
                <a:lnTo>
                  <a:pt x="1334" y="119"/>
                </a:lnTo>
                <a:close/>
                <a:moveTo>
                  <a:pt x="1467" y="119"/>
                </a:moveTo>
                <a:lnTo>
                  <a:pt x="1567" y="119"/>
                </a:lnTo>
                <a:lnTo>
                  <a:pt x="1567" y="152"/>
                </a:lnTo>
                <a:lnTo>
                  <a:pt x="1467" y="152"/>
                </a:lnTo>
                <a:lnTo>
                  <a:pt x="1467" y="119"/>
                </a:lnTo>
                <a:close/>
                <a:moveTo>
                  <a:pt x="1600" y="119"/>
                </a:moveTo>
                <a:lnTo>
                  <a:pt x="1700" y="119"/>
                </a:lnTo>
                <a:lnTo>
                  <a:pt x="1700" y="152"/>
                </a:lnTo>
                <a:lnTo>
                  <a:pt x="1600" y="152"/>
                </a:lnTo>
                <a:lnTo>
                  <a:pt x="1600" y="119"/>
                </a:lnTo>
                <a:close/>
                <a:moveTo>
                  <a:pt x="1734" y="119"/>
                </a:moveTo>
                <a:lnTo>
                  <a:pt x="1834" y="119"/>
                </a:lnTo>
                <a:lnTo>
                  <a:pt x="1834" y="152"/>
                </a:lnTo>
                <a:lnTo>
                  <a:pt x="1734" y="152"/>
                </a:lnTo>
                <a:lnTo>
                  <a:pt x="1734" y="119"/>
                </a:lnTo>
                <a:close/>
                <a:moveTo>
                  <a:pt x="1867" y="119"/>
                </a:moveTo>
                <a:lnTo>
                  <a:pt x="1967" y="119"/>
                </a:lnTo>
                <a:lnTo>
                  <a:pt x="1967" y="152"/>
                </a:lnTo>
                <a:lnTo>
                  <a:pt x="1867" y="152"/>
                </a:lnTo>
                <a:lnTo>
                  <a:pt x="1867" y="119"/>
                </a:lnTo>
                <a:close/>
                <a:moveTo>
                  <a:pt x="2000" y="119"/>
                </a:moveTo>
                <a:lnTo>
                  <a:pt x="2100" y="119"/>
                </a:lnTo>
                <a:lnTo>
                  <a:pt x="2100" y="152"/>
                </a:lnTo>
                <a:lnTo>
                  <a:pt x="2000" y="152"/>
                </a:lnTo>
                <a:lnTo>
                  <a:pt x="2000" y="119"/>
                </a:lnTo>
                <a:close/>
                <a:moveTo>
                  <a:pt x="2134" y="119"/>
                </a:moveTo>
                <a:lnTo>
                  <a:pt x="2234" y="119"/>
                </a:lnTo>
                <a:lnTo>
                  <a:pt x="2234" y="152"/>
                </a:lnTo>
                <a:lnTo>
                  <a:pt x="2134" y="152"/>
                </a:lnTo>
                <a:lnTo>
                  <a:pt x="2134" y="119"/>
                </a:lnTo>
                <a:close/>
                <a:moveTo>
                  <a:pt x="2267" y="119"/>
                </a:moveTo>
                <a:lnTo>
                  <a:pt x="2367" y="119"/>
                </a:lnTo>
                <a:lnTo>
                  <a:pt x="2367" y="152"/>
                </a:lnTo>
                <a:lnTo>
                  <a:pt x="2267" y="152"/>
                </a:lnTo>
                <a:lnTo>
                  <a:pt x="2267" y="119"/>
                </a:lnTo>
                <a:close/>
                <a:moveTo>
                  <a:pt x="2203" y="4"/>
                </a:moveTo>
                <a:lnTo>
                  <a:pt x="2428" y="135"/>
                </a:lnTo>
                <a:lnTo>
                  <a:pt x="2203" y="267"/>
                </a:lnTo>
                <a:cubicBezTo>
                  <a:pt x="2195" y="271"/>
                  <a:pt x="2185" y="268"/>
                  <a:pt x="2180" y="261"/>
                </a:cubicBezTo>
                <a:cubicBezTo>
                  <a:pt x="2175" y="253"/>
                  <a:pt x="2178" y="242"/>
                  <a:pt x="2186" y="238"/>
                </a:cubicBezTo>
                <a:lnTo>
                  <a:pt x="2386" y="121"/>
                </a:lnTo>
                <a:lnTo>
                  <a:pt x="2386" y="150"/>
                </a:lnTo>
                <a:lnTo>
                  <a:pt x="2186" y="33"/>
                </a:lnTo>
                <a:cubicBezTo>
                  <a:pt x="2178" y="29"/>
                  <a:pt x="2175" y="18"/>
                  <a:pt x="2180" y="10"/>
                </a:cubicBezTo>
                <a:cubicBezTo>
                  <a:pt x="2185" y="2"/>
                  <a:pt x="2195" y="0"/>
                  <a:pt x="2203" y="4"/>
                </a:cubicBezTo>
                <a:close/>
              </a:path>
            </a:pathLst>
          </a:custGeom>
          <a:solidFill>
            <a:srgbClr val="4472C4"/>
          </a:solidFill>
          <a:ln w="1588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2" name="219 CuadroTexto">
            <a:extLst>
              <a:ext uri="{FF2B5EF4-FFF2-40B4-BE49-F238E27FC236}">
                <a16:creationId xmlns:a16="http://schemas.microsoft.com/office/drawing/2014/main" xmlns="" id="{F630FF65-6A73-16E1-C817-520AD9C16847}"/>
              </a:ext>
            </a:extLst>
          </p:cNvPr>
          <p:cNvSpPr txBox="1"/>
          <p:nvPr/>
        </p:nvSpPr>
        <p:spPr>
          <a:xfrm>
            <a:off x="2413371" y="943560"/>
            <a:ext cx="4466446" cy="230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RECEPTOR SINTONIZADO A LA FRECUENCIA “FICTICA”, o CANAL</a:t>
            </a:r>
          </a:p>
        </p:txBody>
      </p:sp>
      <p:sp>
        <p:nvSpPr>
          <p:cNvPr id="314" name="CuadroTexto 2">
            <a:extLst>
              <a:ext uri="{FF2B5EF4-FFF2-40B4-BE49-F238E27FC236}">
                <a16:creationId xmlns:a16="http://schemas.microsoft.com/office/drawing/2014/main" xmlns="" id="{B8FC3370-23F6-FD65-4957-1E5C1EE3D3F1}"/>
              </a:ext>
            </a:extLst>
          </p:cNvPr>
          <p:cNvSpPr txBox="1"/>
          <p:nvPr/>
        </p:nvSpPr>
        <p:spPr>
          <a:xfrm>
            <a:off x="791580" y="3551329"/>
            <a:ext cx="752483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</a:rPr>
              <a:t>En la práctica se recibe porque casi toda la señal queda dentro del ancho de banda de un receptor típico, aunque va a empeorar la relación S/N (calidad). </a:t>
            </a:r>
            <a:r>
              <a:rPr lang="es-ES" sz="1400" b="1" dirty="0">
                <a:solidFill>
                  <a:srgbClr val="C00000"/>
                </a:solidFill>
                <a:latin typeface="+mj-lt"/>
              </a:rPr>
              <a:t>¡OJO! habría interferencia directa si estuviese en uso el canal 8,33 anterior (muy raro porque no se asignan contiguos en el mismo área).</a:t>
            </a:r>
          </a:p>
        </p:txBody>
      </p:sp>
      <p:sp>
        <p:nvSpPr>
          <p:cNvPr id="315" name="CuadroTexto 2">
            <a:extLst>
              <a:ext uri="{FF2B5EF4-FFF2-40B4-BE49-F238E27FC236}">
                <a16:creationId xmlns:a16="http://schemas.microsoft.com/office/drawing/2014/main" xmlns="" id="{5FB5B556-7E72-5F90-D3F1-F70143BD4874}"/>
              </a:ext>
            </a:extLst>
          </p:cNvPr>
          <p:cNvSpPr txBox="1"/>
          <p:nvPr/>
        </p:nvSpPr>
        <p:spPr>
          <a:xfrm>
            <a:off x="791580" y="4409198"/>
            <a:ext cx="75248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</a:rPr>
              <a:t>En un SDR podría quedar totalmente fuera si utilizamos un filtro ajustado a +-3KHz, aunque por defecto están a +-6KHz tienes la ventaja de ver en pantalla si el espectro queda dentro o fuera.</a:t>
            </a:r>
          </a:p>
        </p:txBody>
      </p:sp>
      <p:sp>
        <p:nvSpPr>
          <p:cNvPr id="316" name="CuadroTexto 2">
            <a:extLst>
              <a:ext uri="{FF2B5EF4-FFF2-40B4-BE49-F238E27FC236}">
                <a16:creationId xmlns:a16="http://schemas.microsoft.com/office/drawing/2014/main" xmlns="" id="{8AC52A5F-3B48-1B6E-C550-E6547EC77A35}"/>
              </a:ext>
            </a:extLst>
          </p:cNvPr>
          <p:cNvSpPr txBox="1"/>
          <p:nvPr/>
        </p:nvSpPr>
        <p:spPr>
          <a:xfrm>
            <a:off x="782187" y="5102999"/>
            <a:ext cx="752483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</a:rPr>
              <a:t>¿Y si no tienes un RX con saltos de 8.33? Seguro que tiene saltos saltos de 5 KHz </a:t>
            </a:r>
          </a:p>
          <a:p>
            <a:pPr marL="742950" lvl="1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  <a:sym typeface="Wingdings" panose="05000000000000000000" pitchFamily="2" charset="2"/>
              </a:rPr>
              <a:t> Para los canales acabados en </a:t>
            </a:r>
            <a:r>
              <a:rPr lang="es-ES" sz="1400" b="1" dirty="0">
                <a:latin typeface="+mj-lt"/>
              </a:rPr>
              <a:t>05, 30, 55 u 80 resta 5KHz “1 salto” y estarás en la frecuencia real,</a:t>
            </a:r>
          </a:p>
          <a:p>
            <a:pPr marL="742950" lvl="1" indent="-285750">
              <a:buFont typeface="Wingdings" panose="05000000000000000000" pitchFamily="2" charset="2"/>
              <a:buChar char="J"/>
            </a:pPr>
            <a:r>
              <a:rPr lang="es-ES" sz="1400" b="1" dirty="0">
                <a:latin typeface="+mj-lt"/>
                <a:sym typeface="Wingdings" panose="05000000000000000000" pitchFamily="2" charset="2"/>
              </a:rPr>
              <a:t> Para el resto de canales, sintoniza a la frecuencia “</a:t>
            </a:r>
            <a:r>
              <a:rPr lang="es-ES" sz="1400" b="1" dirty="0" err="1">
                <a:latin typeface="+mj-lt"/>
                <a:sym typeface="Wingdings" panose="05000000000000000000" pitchFamily="2" charset="2"/>
              </a:rPr>
              <a:t>fictica</a:t>
            </a:r>
            <a:r>
              <a:rPr lang="es-ES" sz="1400" b="1" dirty="0">
                <a:latin typeface="+mj-lt"/>
                <a:sym typeface="Wingdings" panose="05000000000000000000" pitchFamily="2" charset="2"/>
              </a:rPr>
              <a:t>” CANAL y el error será de +-1,7KHz, con efectos inapreciables.</a:t>
            </a:r>
            <a:endParaRPr lang="es-ES" sz="1400" b="1" dirty="0">
              <a:latin typeface="+mj-lt"/>
            </a:endParaRPr>
          </a:p>
        </p:txBody>
      </p:sp>
      <p:sp>
        <p:nvSpPr>
          <p:cNvPr id="317" name="Rectangle 75">
            <a:extLst>
              <a:ext uri="{FF2B5EF4-FFF2-40B4-BE49-F238E27FC236}">
                <a16:creationId xmlns:a16="http://schemas.microsoft.com/office/drawing/2014/main" xmlns="" id="{E3920020-0362-CA28-8067-4E4D1A6C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21" y="2186985"/>
            <a:ext cx="679451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Canal 10, 35, 60, 85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600" b="1" dirty="0">
                <a:solidFill>
                  <a:srgbClr val="C00000"/>
                </a:solidFill>
                <a:latin typeface="Calibri" panose="020F0502020204030204" pitchFamily="34" charset="0"/>
              </a:rPr>
              <a:t>Error -1,7 KHz</a:t>
            </a: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18" name="Rectangle 75">
            <a:extLst>
              <a:ext uri="{FF2B5EF4-FFF2-40B4-BE49-F238E27FC236}">
                <a16:creationId xmlns:a16="http://schemas.microsoft.com/office/drawing/2014/main" xmlns="" id="{96F739A4-4DEB-3853-3F4D-B48CE1D3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866" y="2444700"/>
            <a:ext cx="679451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Canal 15, 40, 65, 90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600" b="1" dirty="0">
                <a:solidFill>
                  <a:srgbClr val="C00000"/>
                </a:solidFill>
                <a:latin typeface="Calibri" panose="020F0502020204030204" pitchFamily="34" charset="0"/>
              </a:rPr>
              <a:t>Error +1,7 KHz</a:t>
            </a: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4707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VAMOS A LO PRÁCTICO…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59396" name="Picture 4" descr="[IELTS] Reading 8 T1P2 – Air Traffic Control in the 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2984"/>
            <a:ext cx="7315200" cy="486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277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ANTENAS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801842" y="1058188"/>
            <a:ext cx="7557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cs typeface="Calibri"/>
              </a:rPr>
              <a:t>VHF: RADIOAFICIONADOS COMERCIALES SIMPLES / CONSTRUCCIÓN CASERA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801842" y="4063333"/>
            <a:ext cx="7557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cs typeface="Calibri"/>
              </a:rPr>
              <a:t>HF: COMERCIALES HILO BANDA ANCHA O ESPECÍFICAS RX / CONSTRUCCIÓN CASERA</a:t>
            </a:r>
          </a:p>
        </p:txBody>
      </p:sp>
      <p:pic>
        <p:nvPicPr>
          <p:cNvPr id="1026" name="Picture 2" descr="Diamond X-30, antena de fibra de vidrio bibanda VHF/UHF , longitud 1.30 m."/>
          <p:cNvPicPr>
            <a:picLocks noChangeAspect="1" noChangeArrowheads="1"/>
          </p:cNvPicPr>
          <p:nvPr/>
        </p:nvPicPr>
        <p:blipFill>
          <a:blip r:embed="rId4"/>
          <a:srcRect l="28000" r="28400"/>
          <a:stretch>
            <a:fillRect/>
          </a:stretch>
        </p:blipFill>
        <p:spPr bwMode="auto">
          <a:xfrm>
            <a:off x="801842" y="1619251"/>
            <a:ext cx="865033" cy="1984021"/>
          </a:xfrm>
          <a:prstGeom prst="rect">
            <a:avLst/>
          </a:prstGeom>
          <a:noFill/>
        </p:spPr>
      </p:pic>
      <p:pic>
        <p:nvPicPr>
          <p:cNvPr id="1028" name="Picture 4" descr="DIAMOND NR-770H ANTENNA BIBANDA VEICOLARE 144-430 M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8599" y="1498435"/>
            <a:ext cx="344551" cy="2104837"/>
          </a:xfrm>
          <a:prstGeom prst="rect">
            <a:avLst/>
          </a:prstGeom>
          <a:noFill/>
        </p:spPr>
      </p:pic>
      <p:pic>
        <p:nvPicPr>
          <p:cNvPr id="1030" name="Picture 6" descr="Diamond D-130NJ Disconantenn N, 25-1300 MH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6526" y="1629926"/>
            <a:ext cx="1288716" cy="1973346"/>
          </a:xfrm>
          <a:prstGeom prst="rect">
            <a:avLst/>
          </a:prstGeom>
          <a:noFill/>
        </p:spPr>
      </p:pic>
      <p:pic>
        <p:nvPicPr>
          <p:cNvPr id="1032" name="Picture 8" descr="Diamond WD330 - Shop3000"/>
          <p:cNvPicPr>
            <a:picLocks noChangeAspect="1" noChangeArrowheads="1"/>
          </p:cNvPicPr>
          <p:nvPr/>
        </p:nvPicPr>
        <p:blipFill>
          <a:blip r:embed="rId7"/>
          <a:srcRect l="26927" t="37998" r="26073" b="39639"/>
          <a:stretch>
            <a:fillRect/>
          </a:stretch>
        </p:blipFill>
        <p:spPr bwMode="auto">
          <a:xfrm>
            <a:off x="628650" y="4766886"/>
            <a:ext cx="2502234" cy="1190585"/>
          </a:xfrm>
          <a:prstGeom prst="rect">
            <a:avLst/>
          </a:prstGeom>
          <a:noFill/>
        </p:spPr>
      </p:pic>
      <p:pic>
        <p:nvPicPr>
          <p:cNvPr id="1034" name="Picture 10" descr="VE2OOK · Just another blog: January 20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1683" y="4766886"/>
            <a:ext cx="2081376" cy="1221356"/>
          </a:xfrm>
          <a:prstGeom prst="rect">
            <a:avLst/>
          </a:prstGeom>
          <a:noFill/>
        </p:spPr>
      </p:pic>
      <p:pic>
        <p:nvPicPr>
          <p:cNvPr id="1036" name="Picture 12" descr="R A D I O A C T I V I T Y: Airspy YouLoop antenna is on sale"/>
          <p:cNvPicPr>
            <a:picLocks noChangeAspect="1" noChangeArrowheads="1"/>
          </p:cNvPicPr>
          <p:nvPr/>
        </p:nvPicPr>
        <p:blipFill>
          <a:blip r:embed="rId9"/>
          <a:srcRect l="12684" r="4842"/>
          <a:stretch>
            <a:fillRect/>
          </a:stretch>
        </p:blipFill>
        <p:spPr bwMode="auto">
          <a:xfrm>
            <a:off x="3252166" y="4637203"/>
            <a:ext cx="1439517" cy="1503439"/>
          </a:xfrm>
          <a:prstGeom prst="rect">
            <a:avLst/>
          </a:prstGeom>
          <a:noFill/>
        </p:spPr>
      </p:pic>
      <p:sp>
        <p:nvSpPr>
          <p:cNvPr id="2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628650" y="2006809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DIAMOND X-30</a:t>
            </a:r>
          </a:p>
        </p:txBody>
      </p:sp>
      <p:pic>
        <p:nvPicPr>
          <p:cNvPr id="1038" name="Picture 14" descr="RADIO AMATUR CHANGLUN, KEDAH: Bagaimana rupa bentuk antena 'Delta Loop'?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5386" y="4669406"/>
            <a:ext cx="1813707" cy="1471236"/>
          </a:xfrm>
          <a:prstGeom prst="rect">
            <a:avLst/>
          </a:prstGeom>
          <a:noFill/>
        </p:spPr>
      </p:pic>
      <p:pic>
        <p:nvPicPr>
          <p:cNvPr id="1040" name="Picture 16" descr="Pin on Antenn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1295" y="1619251"/>
            <a:ext cx="1978826" cy="1812572"/>
          </a:xfrm>
          <a:prstGeom prst="rect">
            <a:avLst/>
          </a:prstGeom>
          <a:noFill/>
        </p:spPr>
      </p:pic>
      <p:pic>
        <p:nvPicPr>
          <p:cNvPr id="1042" name="Picture 18" descr="Pin on Ham Radio"/>
          <p:cNvPicPr>
            <a:picLocks noChangeAspect="1" noChangeArrowheads="1"/>
          </p:cNvPicPr>
          <p:nvPr/>
        </p:nvPicPr>
        <p:blipFill>
          <a:blip r:embed="rId12"/>
          <a:srcRect l="18221" r="24022" b="29128"/>
          <a:stretch>
            <a:fillRect/>
          </a:stretch>
        </p:blipFill>
        <p:spPr bwMode="auto">
          <a:xfrm>
            <a:off x="6601609" y="1751968"/>
            <a:ext cx="1585937" cy="1851304"/>
          </a:xfrm>
          <a:prstGeom prst="rect">
            <a:avLst/>
          </a:prstGeom>
          <a:noFill/>
        </p:spPr>
      </p:pic>
      <p:sp>
        <p:nvSpPr>
          <p:cNvPr id="31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666875" y="2914650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DIAMOND NR-770H</a:t>
            </a:r>
          </a:p>
        </p:txBody>
      </p:sp>
      <p:sp>
        <p:nvSpPr>
          <p:cNvPr id="32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486526" y="1899092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DIAMOND DJ-130</a:t>
            </a:r>
          </a:p>
        </p:txBody>
      </p:sp>
      <p:sp>
        <p:nvSpPr>
          <p:cNvPr id="33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4691683" y="1751968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CUARTO DE ONDA</a:t>
            </a:r>
          </a:p>
        </p:txBody>
      </p:sp>
      <p:sp>
        <p:nvSpPr>
          <p:cNvPr id="34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6773059" y="1619251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DIPOLO VERTICAL</a:t>
            </a:r>
          </a:p>
        </p:txBody>
      </p:sp>
      <p:sp>
        <p:nvSpPr>
          <p:cNvPr id="35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332812" y="4637203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T2FD</a:t>
            </a:r>
          </a:p>
        </p:txBody>
      </p:sp>
      <p:sp>
        <p:nvSpPr>
          <p:cNvPr id="36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422846" y="5124450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LOOP RECEPCIÓN</a:t>
            </a:r>
          </a:p>
        </p:txBody>
      </p:sp>
      <p:sp>
        <p:nvSpPr>
          <p:cNvPr id="3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4961377" y="4561689"/>
            <a:ext cx="166765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DIPOLOS “FAN” O “BIGOTES”</a:t>
            </a:r>
          </a:p>
        </p:txBody>
      </p:sp>
      <p:sp>
        <p:nvSpPr>
          <p:cNvPr id="38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7255472" y="4551453"/>
            <a:ext cx="1103524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highlight>
                  <a:srgbClr val="F2F2F2"/>
                </a:highlight>
              </a:rPr>
              <a:t>DELTA LOOP</a:t>
            </a:r>
          </a:p>
        </p:txBody>
      </p:sp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RECEPTORES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801842" y="1058188"/>
            <a:ext cx="7557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cs typeface="Calibri"/>
              </a:rPr>
              <a:t>TRANSCEPTORES DE RADIOAFICIONADO CON RECEPCIÓN EN BANDA AÉREA</a:t>
            </a:r>
          </a:p>
        </p:txBody>
      </p:sp>
      <p:pic>
        <p:nvPicPr>
          <p:cNvPr id="9" name="Picture 14" descr="Рация Yaesu FT-60R — купить в интернет-магазине по низкой цене на Яндекс  Маркет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842" y="1527697"/>
            <a:ext cx="738367" cy="1293146"/>
          </a:xfrm>
          <a:prstGeom prst="rect">
            <a:avLst/>
          </a:prstGeom>
          <a:noFill/>
        </p:spPr>
      </p:pic>
      <p:pic>
        <p:nvPicPr>
          <p:cNvPr id="10" name="Picture 18" descr="Двубандова DMR радиостанция Anytone AT-D878UV II Plu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4831" y="1487773"/>
            <a:ext cx="721436" cy="1467687"/>
          </a:xfrm>
          <a:prstGeom prst="rect">
            <a:avLst/>
          </a:prstGeom>
          <a:noFill/>
        </p:spPr>
      </p:pic>
      <p:pic>
        <p:nvPicPr>
          <p:cNvPr id="11" name="Imagen 3">
            <a:extLst>
              <a:ext uri="{FF2B5EF4-FFF2-40B4-BE49-F238E27FC236}">
                <a16:creationId xmlns:a16="http://schemas.microsoft.com/office/drawing/2014/main" xmlns="" id="{88C13B19-C67D-9DC3-0721-E9DBD6C2B8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462" y="1527697"/>
            <a:ext cx="2045258" cy="1135391"/>
          </a:xfrm>
          <a:prstGeom prst="rect">
            <a:avLst/>
          </a:prstGeom>
        </p:spPr>
      </p:pic>
      <p:sp>
        <p:nvSpPr>
          <p:cNvPr id="12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801842" y="2985671"/>
            <a:ext cx="7557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cs typeface="Calibri"/>
              </a:rPr>
              <a:t>RECEPTORES COBERTURA GENERAL / SCANNERS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801842" y="5009089"/>
            <a:ext cx="7557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cs typeface="Calibri"/>
              </a:rPr>
              <a:t>SDR</a:t>
            </a:r>
          </a:p>
        </p:txBody>
      </p:sp>
      <p:pic>
        <p:nvPicPr>
          <p:cNvPr id="14" name="Picture 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36" y="5513424"/>
            <a:ext cx="1071157" cy="8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7" descr="Receptores Airspy SDR - Todos aquí en la tienda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5091" y="5347643"/>
            <a:ext cx="1292407" cy="100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1" descr="RTL-SDR, sistema de comunicación estable Radio SDR Accesorio de radio  Sintonizador de banda completa, RTL y # 8209 Transmisiones de voz digital  para suministros industriales Win10 / Andr XP : Amazon.es: Electrónic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0768" y="5538441"/>
            <a:ext cx="1190331" cy="652129"/>
          </a:xfrm>
          <a:prstGeom prst="rect">
            <a:avLst/>
          </a:prstGeom>
          <a:noFill/>
        </p:spPr>
      </p:pic>
      <p:pic>
        <p:nvPicPr>
          <p:cNvPr id="17" name="Picture 6" descr="https://www.tutiendaderadio.com/960-thickbox_default/ubc125xlt-escaner-portatil-uniden-ubc125xlt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04" t="23158" r="34091" b="23579"/>
          <a:stretch>
            <a:fillRect/>
          </a:stretch>
        </p:blipFill>
        <p:spPr bwMode="auto">
          <a:xfrm>
            <a:off x="1317573" y="3377920"/>
            <a:ext cx="857976" cy="1517957"/>
          </a:xfrm>
          <a:prstGeom prst="rect">
            <a:avLst/>
          </a:prstGeom>
          <a:noFill/>
        </p:spPr>
      </p:pic>
      <p:pic>
        <p:nvPicPr>
          <p:cNvPr id="18" name="Picture 26" descr="ICOM IC-R6 RECEPTOR SCANNE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0578" y="3357145"/>
            <a:ext cx="861041" cy="1538732"/>
          </a:xfrm>
          <a:prstGeom prst="rect">
            <a:avLst/>
          </a:prstGeom>
          <a:noFill/>
        </p:spPr>
      </p:pic>
      <p:pic>
        <p:nvPicPr>
          <p:cNvPr id="19" name="Picture 28" descr="Buy Air Band Radio Receiver AIR FM AM CB SW VHF Full Band Hand-held  Aircraft Digital Travel Radio with Extended Antenna Build in Battery Wide  Frequency LCD Display with Alarm, Earphones Bras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6649" y="3377920"/>
            <a:ext cx="1429216" cy="1429216"/>
          </a:xfrm>
          <a:prstGeom prst="rect">
            <a:avLst/>
          </a:prstGeom>
          <a:noFill/>
        </p:spPr>
      </p:pic>
      <p:pic>
        <p:nvPicPr>
          <p:cNvPr id="20" name="Picture 32" descr="XHDATA D-808 odbiornik globalny z SSB KF UKF AIR - Sklep, Opinie, Cena w  Allegro.pl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1295" y="3324225"/>
            <a:ext cx="1690938" cy="1471573"/>
          </a:xfrm>
          <a:prstGeom prst="rect">
            <a:avLst/>
          </a:prstGeom>
          <a:noFill/>
        </p:spPr>
      </p:pic>
      <p:pic>
        <p:nvPicPr>
          <p:cNvPr id="21" name="Picture 8" descr="FT-818 B2 YAESU MINI TODO MODO HF/50MHz/VHF/UHF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2" t="11359" r="6121" b="11690"/>
          <a:stretch>
            <a:fillRect/>
          </a:stretch>
        </p:blipFill>
        <p:spPr bwMode="auto">
          <a:xfrm>
            <a:off x="4601547" y="1599371"/>
            <a:ext cx="1833646" cy="1063717"/>
          </a:xfrm>
          <a:prstGeom prst="rect">
            <a:avLst/>
          </a:prstGeom>
          <a:noFill/>
        </p:spPr>
      </p:pic>
      <p:pic>
        <p:nvPicPr>
          <p:cNvPr id="22" name="Picture 12" descr="YAESU, FT-991A, Transceivers Base HF-6M-2M-70CM, FT991A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18" b="24645"/>
          <a:stretch>
            <a:fillRect/>
          </a:stretch>
        </p:blipFill>
        <p:spPr bwMode="auto">
          <a:xfrm>
            <a:off x="6448359" y="1814534"/>
            <a:ext cx="2066991" cy="848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447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INFORMACIÓN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2133904" y="2786058"/>
            <a:ext cx="4876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cs typeface="Calibri"/>
              </a:rPr>
              <a:t>Y SI CUESTA ENTENDERLO… EA4FFI WEB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cs typeface="Calibri"/>
                <a:hlinkClick r:id="rId4"/>
              </a:rPr>
              <a:t>https://ea4ffi.ure.es/airband.htm</a:t>
            </a:r>
            <a:endParaRPr lang="es-ES" sz="16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3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1071546"/>
            <a:ext cx="810577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" sz="1600" b="1" dirty="0" smtClean="0">
                <a:solidFill>
                  <a:srgbClr val="00B050"/>
                </a:solidFill>
              </a:rPr>
              <a:t>Toda la información es pública: </a:t>
            </a:r>
            <a:r>
              <a:rPr lang="es-ES" sz="1600" b="1" dirty="0" smtClean="0"/>
              <a:t>frecuencias, rutas, procedimientos, espacio aéreo, etc.</a:t>
            </a:r>
          </a:p>
          <a:p>
            <a:pPr marL="285750" indent="-285750"/>
            <a:endParaRPr lang="es-ES" sz="1600" b="1" dirty="0">
              <a:solidFill>
                <a:srgbClr val="C00000"/>
              </a:solidFill>
            </a:endParaRPr>
          </a:p>
          <a:p>
            <a:pPr marL="285750" indent="-285750" algn="ctr"/>
            <a:r>
              <a:rPr lang="es-ES" sz="1600" b="1" dirty="0" smtClean="0">
                <a:solidFill>
                  <a:srgbClr val="C00000"/>
                </a:solidFill>
              </a:rPr>
              <a:t>TEXTO Y CARTAS: </a:t>
            </a:r>
            <a:r>
              <a:rPr lang="es-ES" sz="1600" b="1" dirty="0" smtClean="0">
                <a:solidFill>
                  <a:srgbClr val="C00000"/>
                </a:solidFill>
                <a:hlinkClick r:id="rId6"/>
              </a:rPr>
              <a:t>https://aip.enaire.es/AIP/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pPr marL="285750" indent="-285750" algn="ctr"/>
            <a:r>
              <a:rPr lang="es-ES" sz="1600" b="1" dirty="0" smtClean="0">
                <a:solidFill>
                  <a:srgbClr val="C00000"/>
                </a:solidFill>
              </a:rPr>
              <a:t>MAPA INTERACTIVO: </a:t>
            </a:r>
            <a:r>
              <a:rPr lang="es-ES" sz="1600" b="1" dirty="0" smtClean="0">
                <a:solidFill>
                  <a:srgbClr val="C00000"/>
                </a:solidFill>
                <a:hlinkClick r:id="rId7"/>
              </a:rPr>
              <a:t>https://insigniavfr.enaire.es/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pPr marL="285750" indent="-285750" algn="ctr"/>
            <a:r>
              <a:rPr lang="es-ES" sz="1600" b="1" dirty="0" smtClean="0">
                <a:solidFill>
                  <a:srgbClr val="C00000"/>
                </a:solidFill>
              </a:rPr>
              <a:t>PARA VUELOS VISUALES: </a:t>
            </a:r>
            <a:r>
              <a:rPr lang="es-ES" sz="1600" b="1" dirty="0" smtClean="0">
                <a:solidFill>
                  <a:srgbClr val="C00000"/>
                </a:solidFill>
                <a:hlinkClick r:id="rId7"/>
              </a:rPr>
              <a:t>https://insigniavfr.enaire.es/</a:t>
            </a:r>
            <a:endParaRPr lang="es-ES" sz="1600" b="1" dirty="0" smtClean="0">
              <a:solidFill>
                <a:srgbClr val="C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7210" y="3658412"/>
            <a:ext cx="2689580" cy="256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447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 RUTA: CENTRO-NORTE DE ESPAÑA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 l="951"/>
          <a:stretch>
            <a:fillRect/>
          </a:stretch>
        </p:blipFill>
        <p:spPr bwMode="auto">
          <a:xfrm>
            <a:off x="857224" y="909602"/>
            <a:ext cx="7501607" cy="53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HABLAREMOS DE…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/>
              <a:t>			         DESCIFRANDO LA BANDA AÉREA                       URE ALCORCÓN </a:t>
            </a:r>
            <a:r>
              <a:rPr lang="es-ES" dirty="0" smtClean="0"/>
              <a:t>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E368E48-739B-2FE1-5851-85DE4CFE43C2}"/>
              </a:ext>
            </a:extLst>
          </p:cNvPr>
          <p:cNvSpPr txBox="1"/>
          <p:nvPr/>
        </p:nvSpPr>
        <p:spPr>
          <a:xfrm>
            <a:off x="482544" y="1069761"/>
            <a:ext cx="817318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0070C0"/>
                </a:solidFill>
              </a:rPr>
              <a:t>¿PARA QUÉ existen las comunicaciones aeronáuticas?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0070C0"/>
                </a:solidFill>
              </a:rPr>
              <a:t>Vamos por partes: FASES DE UN VUELO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0070C0"/>
                </a:solidFill>
              </a:rPr>
              <a:t>Algunas cosas que hay que saber: PISTAS, CIRCUITOS, CÓDIGOS…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0070C0"/>
                </a:solidFill>
              </a:rPr>
              <a:t>EL 8,33 EXPLICADO (de verdad)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endParaRPr lang="es-ES" b="1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7030A0"/>
                </a:solidFill>
              </a:rPr>
              <a:t>A lo práctico: Antenas y Radios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7030A0"/>
                </a:solidFill>
              </a:rPr>
              <a:t>Entendiendo lo que sobrevuela el centro-norte de España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7030A0"/>
                </a:solidFill>
              </a:rPr>
              <a:t>Entrar y salir del conglomerado de Madrid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7030A0"/>
                </a:solidFill>
              </a:rPr>
              <a:t>El gran aeropuerto, el aeropuerto de aviación ligera y el aeródromo militar</a:t>
            </a: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endParaRPr lang="es-ES" b="1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Blip>
                <a:blip r:embed="rId5"/>
              </a:buBlip>
            </a:pPr>
            <a:r>
              <a:rPr lang="es-ES" b="1" dirty="0">
                <a:solidFill>
                  <a:srgbClr val="00B050"/>
                </a:solidFill>
              </a:rPr>
              <a:t>HF, RADIOAYUDAS, ADS-B y DATALINK…  lo dejamos para otro día ;)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0156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447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ENTRAR Y SALIR DE MADRID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506" y="909601"/>
            <a:ext cx="7690987" cy="544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447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AEROPUERTO VFR: CUATRO VIENTOS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074" y="909602"/>
            <a:ext cx="7475851" cy="53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447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AERÓDROMO MILITAR</a:t>
            </a: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GETAFE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416" y="909602"/>
            <a:ext cx="7475167" cy="53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447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AEROPUERTO COMERCIAL: MADRID-BARAJAS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08" y="909602"/>
            <a:ext cx="7521583" cy="532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09575" y="361908"/>
            <a:ext cx="8324850" cy="39241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742950" lvl="1" indent="-285750" algn="ctr">
              <a:lnSpc>
                <a:spcPct val="150000"/>
              </a:lnSpc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MUCHAS GRACIAS</a:t>
            </a:r>
          </a:p>
          <a:p>
            <a:pPr marL="742950" lvl="1" indent="-285750" algn="ctr">
              <a:lnSpc>
                <a:spcPct val="150000"/>
              </a:lnSpc>
            </a:pPr>
            <a:r>
              <a:rPr lang="es-E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EA4FFI DANIEL</a:t>
            </a:r>
          </a:p>
          <a:p>
            <a:pPr marL="742950" lvl="1" indent="-285750" algn="ctr">
              <a:lnSpc>
                <a:spcPct val="150000"/>
              </a:lnSpc>
            </a:pPr>
            <a:r>
              <a:rPr lang="es-E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daniel.ea4ffi@gmail.com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742950" lvl="1" indent="-285750" algn="ctr">
              <a:lnSpc>
                <a:spcPct val="150000"/>
              </a:lnSpc>
            </a:pPr>
            <a:r>
              <a:rPr lang="es-E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https://ea4ffi.ure.es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742950" lvl="1" indent="-285750" algn="ctr">
              <a:lnSpc>
                <a:spcPct val="150000"/>
              </a:lnSpc>
            </a:pP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4" descr="EA4U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1685" y="4633929"/>
            <a:ext cx="4600630" cy="146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15659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317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XTRA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xmlns="" id="{1E368E48-739B-2FE1-5851-85DE4CFE43C2}"/>
              </a:ext>
            </a:extLst>
          </p:cNvPr>
          <p:cNvSpPr txBox="1"/>
          <p:nvPr/>
        </p:nvSpPr>
        <p:spPr>
          <a:xfrm>
            <a:off x="678638" y="1371683"/>
            <a:ext cx="626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51063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PANORAMA DE 100 </a:t>
            </a:r>
            <a:r>
              <a:rPr lang="es-E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KHz</a:t>
            </a: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 100 MHz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AECD4837-5CBC-1EE8-21AF-1F53B4B2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06" y="1204764"/>
            <a:ext cx="7794594" cy="1902668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1397479" y="1104180"/>
            <a:ext cx="1233578" cy="43563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346529" y="3377202"/>
            <a:ext cx="1293154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RADIOBALIZAS NDB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318958" y="1135811"/>
            <a:ext cx="2487283" cy="43563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4313208" y="3193172"/>
            <a:ext cx="244990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COMUNICACIONES oceánicas / remotas</a:t>
            </a:r>
          </a:p>
        </p:txBody>
      </p:sp>
      <p:sp>
        <p:nvSpPr>
          <p:cNvPr id="15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412664" y="3581361"/>
            <a:ext cx="1165220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130 -535 </a:t>
            </a:r>
            <a:r>
              <a:rPr lang="es-ES" sz="1100" b="1" dirty="0" err="1">
                <a:solidFill>
                  <a:srgbClr val="7030A0"/>
                </a:solidFill>
              </a:rPr>
              <a:t>KHz</a:t>
            </a:r>
            <a:endParaRPr lang="es-ES" sz="1100" b="1" dirty="0">
              <a:solidFill>
                <a:srgbClr val="7030A0"/>
              </a:solidFill>
            </a:endParaRPr>
          </a:p>
        </p:txBody>
      </p:sp>
      <p:sp>
        <p:nvSpPr>
          <p:cNvPr id="17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4327585" y="3483595"/>
            <a:ext cx="244990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ENLACE DE DATOS HF (HFDL)</a:t>
            </a:r>
          </a:p>
        </p:txBody>
      </p:sp>
      <p:sp>
        <p:nvSpPr>
          <p:cNvPr id="18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4318959" y="3768266"/>
            <a:ext cx="244990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VOLMET HF</a:t>
            </a:r>
          </a:p>
        </p:txBody>
      </p:sp>
      <p:sp>
        <p:nvSpPr>
          <p:cNvPr id="19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4860353" y="4061565"/>
            <a:ext cx="1445555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2850 - 22000 </a:t>
            </a:r>
            <a:r>
              <a:rPr lang="es-ES" sz="1100" b="1" dirty="0" err="1">
                <a:solidFill>
                  <a:srgbClr val="7030A0"/>
                </a:solidFill>
              </a:rPr>
              <a:t>KHz</a:t>
            </a:r>
            <a:endParaRPr lang="es-ES" sz="1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0612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3">
            <a:extLst>
              <a:ext uri="{FF2B5EF4-FFF2-40B4-BE49-F238E27FC236}">
                <a16:creationId xmlns:a16="http://schemas.microsoft.com/office/drawing/2014/main" xmlns="" id="{9ADE1E98-8F1A-90B7-41C9-67864CB0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6" y="993906"/>
            <a:ext cx="8433786" cy="3259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PANORAMA DE 100 MHz A 100 GHz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465826" y="974784"/>
            <a:ext cx="500332" cy="536563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148642" y="928777"/>
            <a:ext cx="276045" cy="510971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0" y="4883948"/>
            <a:ext cx="1537571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COMUNICACIONES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</a:rPr>
              <a:t>zona continental</a:t>
            </a:r>
          </a:p>
        </p:txBody>
      </p:sp>
      <p:sp>
        <p:nvSpPr>
          <p:cNvPr id="15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18701" y="5211754"/>
            <a:ext cx="1330536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117.975 – 137 MHz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611593" y="943155"/>
            <a:ext cx="276045" cy="43563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1509623" y="960407"/>
            <a:ext cx="586595" cy="542314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090613" y="5571187"/>
            <a:ext cx="1537571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COMUNICACIONES MILITARES</a:t>
            </a:r>
          </a:p>
        </p:txBody>
      </p:sp>
      <p:sp>
        <p:nvSpPr>
          <p:cNvPr id="21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0" y="4328982"/>
            <a:ext cx="153757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RADIOFAROS VOR</a:t>
            </a:r>
          </a:p>
        </p:txBody>
      </p:sp>
      <p:sp>
        <p:nvSpPr>
          <p:cNvPr id="22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07199" y="4510138"/>
            <a:ext cx="1330536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108 – 117.975 MHz</a:t>
            </a:r>
          </a:p>
        </p:txBody>
      </p:sp>
      <p:sp>
        <p:nvSpPr>
          <p:cNvPr id="23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1133742" y="5916245"/>
            <a:ext cx="1330536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??? – ??? MHz</a:t>
            </a:r>
          </a:p>
        </p:txBody>
      </p:sp>
      <p:sp>
        <p:nvSpPr>
          <p:cNvPr id="24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3499449" y="4372114"/>
            <a:ext cx="1736785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COMUNICACIONES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</a:rPr>
              <a:t>Satélites geoestacionarios</a:t>
            </a:r>
          </a:p>
        </p:txBody>
      </p:sp>
      <p:sp>
        <p:nvSpPr>
          <p:cNvPr id="25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3618149" y="4691293"/>
            <a:ext cx="1436930" cy="6001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1525 – 1599 MHz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</a:rPr>
              <a:t>1610 – 1625.5 MHz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</a:rPr>
              <a:t>1625.5 – 1660.5 MHZ</a:t>
            </a:r>
          </a:p>
        </p:txBody>
      </p:sp>
      <p:sp>
        <p:nvSpPr>
          <p:cNvPr id="26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2418271" y="5413035"/>
            <a:ext cx="1736785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RADAR SECUNDARIO (SSR)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</a:rPr>
              <a:t>ADS-B</a:t>
            </a:r>
          </a:p>
        </p:txBody>
      </p:sp>
      <p:sp>
        <p:nvSpPr>
          <p:cNvPr id="27" name="219 CuadroTexto">
            <a:extLst>
              <a:ext uri="{FF2B5EF4-FFF2-40B4-BE49-F238E27FC236}">
                <a16:creationId xmlns:a16="http://schemas.microsoft.com/office/drawing/2014/main" xmlns="" id="{A5152D4F-1051-C12C-6EDE-93195E839441}"/>
              </a:ext>
            </a:extLst>
          </p:cNvPr>
          <p:cNvSpPr txBox="1"/>
          <p:nvPr/>
        </p:nvSpPr>
        <p:spPr>
          <a:xfrm>
            <a:off x="2640489" y="5783973"/>
            <a:ext cx="1330536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</a:rPr>
              <a:t>1030 -</a:t>
            </a:r>
            <a:r>
              <a:rPr lang="es-ES" sz="1100" dirty="0"/>
              <a:t> </a:t>
            </a:r>
            <a:r>
              <a:rPr lang="es-ES" sz="1100" b="1" dirty="0">
                <a:solidFill>
                  <a:srgbClr val="7030A0"/>
                </a:solidFill>
              </a:rPr>
              <a:t>1090 MHz</a:t>
            </a:r>
          </a:p>
        </p:txBody>
      </p:sp>
    </p:spTree>
    <p:extLst>
      <p:ext uri="{BB962C8B-B14F-4D97-AF65-F5344CB8AC3E}">
        <p14:creationId xmlns:p14="http://schemas.microsoft.com/office/powerpoint/2010/main" xmlns="" val="40650612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 EL AEROPUERTO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49953" y="1050709"/>
            <a:ext cx="81057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>
                <a:solidFill>
                  <a:srgbClr val="C00000"/>
                </a:solidFill>
              </a:rPr>
              <a:t>AIRE: </a:t>
            </a:r>
            <a:r>
              <a:rPr lang="es-ES" sz="1600" b="1" dirty="0"/>
              <a:t>Volumen alrededor de pista (típico cilindro 3-5 km radio hasta 1000 m *)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>
                <a:solidFill>
                  <a:srgbClr val="C00000"/>
                </a:solidFill>
              </a:rPr>
              <a:t>TIERRA:</a:t>
            </a:r>
            <a:r>
              <a:rPr lang="es-ES" sz="1600" b="1" dirty="0">
                <a:solidFill>
                  <a:sysClr val="windowText" lastClr="000000"/>
                </a:solidFill>
              </a:rPr>
              <a:t> dividido en PISTA, RODADURA y PLATAFORMA</a:t>
            </a: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49953" y="5311314"/>
            <a:ext cx="810577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/>
              <a:t>Aeropuerto pequeño: 1-2 frecuencias y 1 controlador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/>
              <a:t>Aeropuerto grande: varias frecuencias y varios controladores. Cambio manual.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/>
              <a:t>Los tráficos van pasando de frecuencia en frecuencia según fase de </a:t>
            </a:r>
            <a:r>
              <a:rPr lang="es-ES" sz="1600" b="1" dirty="0" err="1"/>
              <a:t>prevuelo</a:t>
            </a:r>
            <a:r>
              <a:rPr lang="es-ES" sz="1600" b="1" dirty="0"/>
              <a:t> / posición.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72" y="342957"/>
            <a:ext cx="1178426" cy="26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953" y="1894870"/>
            <a:ext cx="5362575" cy="263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8307" y="2967038"/>
            <a:ext cx="3115805" cy="2093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13 Rectángulo"/>
          <p:cNvSpPr/>
          <p:nvPr/>
        </p:nvSpPr>
        <p:spPr>
          <a:xfrm>
            <a:off x="790575" y="2052638"/>
            <a:ext cx="4924425" cy="352425"/>
          </a:xfrm>
          <a:prstGeom prst="rect">
            <a:avLst/>
          </a:prstGeom>
          <a:solidFill>
            <a:schemeClr val="accent5">
              <a:lumMod val="75000"/>
              <a:alpha val="10196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5" name="14 Rectángulo"/>
          <p:cNvSpPr/>
          <p:nvPr/>
        </p:nvSpPr>
        <p:spPr>
          <a:xfrm>
            <a:off x="790575" y="2453078"/>
            <a:ext cx="4924425" cy="513960"/>
          </a:xfrm>
          <a:prstGeom prst="rect">
            <a:avLst/>
          </a:prstGeom>
          <a:solidFill>
            <a:schemeClr val="accent5">
              <a:lumMod val="75000"/>
              <a:alpha val="10196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6" name="15 Rectángulo"/>
          <p:cNvSpPr/>
          <p:nvPr/>
        </p:nvSpPr>
        <p:spPr>
          <a:xfrm>
            <a:off x="1276350" y="3036617"/>
            <a:ext cx="2390775" cy="449533"/>
          </a:xfrm>
          <a:prstGeom prst="rect">
            <a:avLst/>
          </a:prstGeom>
          <a:solidFill>
            <a:schemeClr val="accent5">
              <a:lumMod val="75000"/>
              <a:alpha val="10196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114549" y="2165330"/>
            <a:ext cx="1690678" cy="230822"/>
          </a:xfrm>
          <a:prstGeom prst="rect">
            <a:avLst/>
          </a:prstGeom>
          <a:solidFill>
            <a:srgbClr val="D9D9D9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FRECUENCIA TWR / PISTA XX</a:t>
            </a:r>
          </a:p>
        </p:txBody>
      </p:sp>
      <p:sp>
        <p:nvSpPr>
          <p:cNvPr id="18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475104" y="2578080"/>
            <a:ext cx="1490324" cy="230822"/>
          </a:xfrm>
          <a:prstGeom prst="rect">
            <a:avLst/>
          </a:prstGeom>
          <a:solidFill>
            <a:srgbClr val="D9D9D9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FRECUENCIA SMC / GMC</a:t>
            </a:r>
          </a:p>
        </p:txBody>
      </p:sp>
      <p:sp>
        <p:nvSpPr>
          <p:cNvPr id="19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376679" y="3178155"/>
            <a:ext cx="1278889" cy="230822"/>
          </a:xfrm>
          <a:prstGeom prst="rect">
            <a:avLst/>
          </a:prstGeom>
          <a:solidFill>
            <a:srgbClr val="D9D9D9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FRECUENCIA CLR / SDP</a:t>
            </a:r>
          </a:p>
        </p:txBody>
      </p:sp>
      <p:sp>
        <p:nvSpPr>
          <p:cNvPr id="2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7631297" y="1949881"/>
            <a:ext cx="1205301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</a:rPr>
              <a:t> TORRE DE CONTROL : DIRIGE EL TRÁFICO EN TIERRA, DESPEGUES, ATERRIZAJES Y EL CIRCUITO DE TRÁNSITO DE AERÓDROMO</a:t>
            </a:r>
            <a:endParaRPr lang="es-ES" sz="800" b="1" dirty="0">
              <a:solidFill>
                <a:srgbClr val="FFFF00"/>
              </a:solidFill>
              <a:highlight>
                <a:srgbClr val="F2F2F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532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 RUTA / TMA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49953" y="1050709"/>
            <a:ext cx="81057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sz="1600" b="1" dirty="0"/>
              <a:t>El espacio aéreo se divide en volúmenes. 1 o varios volúmenes forman un sector.</a:t>
            </a:r>
          </a:p>
          <a:p>
            <a:pPr marL="285750" indent="-285750">
              <a:buBlip>
                <a:blip r:embed="rId3"/>
              </a:buBlip>
            </a:pPr>
            <a:r>
              <a:rPr lang="es-ES" sz="1600" b="1" dirty="0">
                <a:solidFill>
                  <a:srgbClr val="C00000"/>
                </a:solidFill>
              </a:rPr>
              <a:t>1 sector = 1 controlador = 1 frecuencia</a:t>
            </a:r>
          </a:p>
        </p:txBody>
      </p:sp>
      <p:pic>
        <p:nvPicPr>
          <p:cNvPr id="8" name="7 Imagen" descr="6 Rendered LECM-ALL-LOW-SECTORS-DRAWING-CANVASS-random-capture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" y="2247411"/>
            <a:ext cx="4812622" cy="280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49953" y="5571520"/>
            <a:ext cx="81057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" sz="1600" b="1" dirty="0"/>
              <a:t>Los tráficos van pasando de frecuencia en frecuencia según avanzan</a:t>
            </a:r>
          </a:p>
          <a:p>
            <a:pPr marL="285750" indent="-285750">
              <a:buBlip>
                <a:blip r:embed="rId5"/>
              </a:buBlip>
            </a:pPr>
            <a:r>
              <a:rPr lang="es-ES" sz="1600" b="1" dirty="0"/>
              <a:t>Cambios manuales – el controlador lo indica </a:t>
            </a:r>
            <a:r>
              <a:rPr lang="es-ES" sz="1600" b="1" i="1" dirty="0"/>
              <a:t>(“LANXXX comunique Santiago en 124.900”)</a:t>
            </a:r>
          </a:p>
        </p:txBody>
      </p:sp>
      <p:pic>
        <p:nvPicPr>
          <p:cNvPr id="55298" name="Picture 2" descr="More of Interesting Things About The Air Traffic Control Only Few ..."/>
          <p:cNvPicPr>
            <a:picLocks noChangeAspect="1" noChangeArrowheads="1"/>
          </p:cNvPicPr>
          <p:nvPr/>
        </p:nvPicPr>
        <p:blipFill>
          <a:blip r:embed="rId6"/>
          <a:srcRect l="15421"/>
          <a:stretch>
            <a:fillRect/>
          </a:stretch>
        </p:blipFill>
        <p:spPr bwMode="auto">
          <a:xfrm>
            <a:off x="5441272" y="2293773"/>
            <a:ext cx="3214457" cy="2141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5634831" y="4595191"/>
            <a:ext cx="302089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800" b="1" dirty="0">
                <a:solidFill>
                  <a:srgbClr val="0070C0"/>
                </a:solidFill>
              </a:rPr>
              <a:t> CENTRO DE CONTROL DE RUTA/TMA : </a:t>
            </a:r>
          </a:p>
          <a:p>
            <a:pPr algn="ctr"/>
            <a:r>
              <a:rPr lang="es-ES" sz="800" b="1" dirty="0">
                <a:solidFill>
                  <a:srgbClr val="0070C0"/>
                </a:solidFill>
              </a:rPr>
              <a:t>DIRIGE EL TRÁFICO EN RUTA. SEGUIMIENTO POR RADAR.</a:t>
            </a:r>
            <a:endParaRPr lang="es-ES" sz="800" b="1" dirty="0">
              <a:solidFill>
                <a:srgbClr val="0070C0"/>
              </a:solidFill>
              <a:highlight>
                <a:srgbClr val="F2F2F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532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 NECESARIO ACLARAR QUE…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1E368E48-739B-2FE1-5851-85DE4CFE43C2}"/>
              </a:ext>
            </a:extLst>
          </p:cNvPr>
          <p:cNvSpPr txBox="1"/>
          <p:nvPr/>
        </p:nvSpPr>
        <p:spPr>
          <a:xfrm>
            <a:off x="783579" y="1165194"/>
            <a:ext cx="75768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00000"/>
                </a:solidFill>
              </a:rPr>
              <a:t>Esta presentación se ofrece a título educativo. Es una divulgación técnica de radiocomunicaciones y aeronáutica.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B050"/>
                </a:solidFill>
              </a:rPr>
              <a:t>Toda la información presentada procede de fuentes oficiales </a:t>
            </a:r>
            <a:r>
              <a:rPr lang="es-ES" b="1" u="sng" dirty="0">
                <a:solidFill>
                  <a:srgbClr val="00B050"/>
                </a:solidFill>
              </a:rPr>
              <a:t>abiertas</a:t>
            </a:r>
            <a:r>
              <a:rPr lang="es-ES" b="1" dirty="0">
                <a:solidFill>
                  <a:srgbClr val="00B050"/>
                </a:solidFill>
              </a:rPr>
              <a:t>, disponibles en Internet para el público en general.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B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00000"/>
                </a:solidFill>
              </a:rPr>
              <a:t>La legislación en materia de Telecomunicaciones establece como infracción muy grave: </a:t>
            </a:r>
            <a:r>
              <a:rPr lang="es-ES" b="1" i="1" dirty="0">
                <a:solidFill>
                  <a:srgbClr val="C00000"/>
                </a:solidFill>
              </a:rPr>
              <a:t>La interceptación, sin autorización, de telecomunicaciones no destinadas al público en general, así como la divulgación del contenido.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B050"/>
                </a:solidFill>
              </a:rPr>
              <a:t>Es un hecho que casi todo radioaficionado dispone, legalmente,  de medios técnicos capaces de recibir comunicaciones en banda aeronáutica. Cada individuo  manejará este hecho según su propio criterio y bajo su exclusiva responsabilidad.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B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00000"/>
                </a:solidFill>
              </a:rPr>
              <a:t>El contenido de esta charla es didáctico, no destinado a profesionales; hay simplificaciones, omisiones, nomenclatura no oficial, etc.</a:t>
            </a:r>
            <a:endParaRPr lang="es-ES" b="1" i="1" dirty="0">
              <a:solidFill>
                <a:srgbClr val="C00000"/>
              </a:solidFill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7277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09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¿PARA QUÉ EXISTEN LAS COMUNICACIONES AERONÁUTICAS?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75B85413-306F-A978-41F9-35F6F0218249}"/>
              </a:ext>
            </a:extLst>
          </p:cNvPr>
          <p:cNvSpPr txBox="1"/>
          <p:nvPr/>
        </p:nvSpPr>
        <p:spPr>
          <a:xfrm>
            <a:off x="2071670" y="1500174"/>
            <a:ext cx="5000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  <a:cs typeface="Calibri"/>
              </a:rPr>
              <a:t>UN VÍDEO VALE MÁS QUE MIL PALABRAS</a:t>
            </a:r>
            <a:r>
              <a:rPr lang="es-ES" sz="1600" b="1" dirty="0" smtClean="0">
                <a:solidFill>
                  <a:schemeClr val="tx1"/>
                </a:solidFill>
                <a:cs typeface="Calibri"/>
              </a:rPr>
              <a:t>…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cs typeface="Calibri"/>
                <a:hlinkClick r:id="rId4"/>
              </a:rPr>
              <a:t>https://youtu.be/IlwiBEUMCAU?si=KTqrGxcGbLoHR_ic</a:t>
            </a:r>
            <a:endParaRPr lang="es-ES" sz="1600" b="1" dirty="0" smtClean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3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4603334"/>
            <a:ext cx="810577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" sz="1600" b="1" dirty="0"/>
              <a:t>Para evitar colisiones y mantener la fluidez </a:t>
            </a:r>
            <a:r>
              <a:rPr lang="es-ES" sz="1600" b="1" dirty="0">
                <a:sym typeface="Wingdings" pitchFamily="2" charset="2"/>
              </a:rPr>
              <a:t></a:t>
            </a:r>
            <a:r>
              <a:rPr lang="es-ES" sz="1600" b="1" dirty="0"/>
              <a:t> </a:t>
            </a:r>
            <a:r>
              <a:rPr lang="es-ES" sz="1600" b="1" dirty="0">
                <a:solidFill>
                  <a:srgbClr val="C00000"/>
                </a:solidFill>
              </a:rPr>
              <a:t>son necesarias reglas y procedimientos</a:t>
            </a:r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5188109"/>
            <a:ext cx="810577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" sz="1600" b="1" dirty="0"/>
              <a:t>Alguien tiene que “dirigir la orquesta” </a:t>
            </a:r>
            <a:r>
              <a:rPr lang="es-ES" sz="1600" b="1" dirty="0">
                <a:sym typeface="Wingdings" pitchFamily="2" charset="2"/>
              </a:rPr>
              <a:t></a:t>
            </a:r>
            <a:r>
              <a:rPr lang="es-ES" sz="1600" b="1" dirty="0"/>
              <a:t> </a:t>
            </a:r>
            <a:r>
              <a:rPr lang="es-ES" sz="1600" b="1" dirty="0">
                <a:solidFill>
                  <a:srgbClr val="C00000"/>
                </a:solidFill>
              </a:rPr>
              <a:t>Controladores de tráfico aéreo (ATC)</a:t>
            </a:r>
          </a:p>
        </p:txBody>
      </p:sp>
      <p:sp>
        <p:nvSpPr>
          <p:cNvPr id="25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5838858"/>
            <a:ext cx="810577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" sz="1600" b="1" dirty="0">
                <a:sym typeface="Wingdings" pitchFamily="2" charset="2"/>
              </a:rPr>
              <a:t>¿Cómo se comunican ATC y pilotos? </a:t>
            </a:r>
            <a:r>
              <a:rPr lang="es-ES" sz="1600" b="1" dirty="0"/>
              <a:t> </a:t>
            </a:r>
            <a:r>
              <a:rPr lang="es-ES" sz="1600" b="1" dirty="0">
                <a:solidFill>
                  <a:srgbClr val="C00000"/>
                </a:solidFill>
              </a:rPr>
              <a:t>Enlaces radio VHF (entre otras cosas)</a:t>
            </a:r>
          </a:p>
        </p:txBody>
      </p:sp>
      <p:pic>
        <p:nvPicPr>
          <p:cNvPr id="40962" name="Picture 2" descr="Tower Spotting Nov. 20: Can You Identify These Airport ATC Towers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5210" y="2214554"/>
            <a:ext cx="3333579" cy="2218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"/>
          <p:cNvSpPr/>
          <p:nvPr/>
        </p:nvSpPr>
        <p:spPr>
          <a:xfrm>
            <a:off x="6913712" y="926499"/>
            <a:ext cx="2050257" cy="5429852"/>
          </a:xfrm>
          <a:prstGeom prst="rect">
            <a:avLst/>
          </a:prstGeom>
          <a:solidFill>
            <a:srgbClr val="FFF2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5376491" y="932155"/>
            <a:ext cx="1537221" cy="5429852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>
            <a:off x="3670300" y="926499"/>
            <a:ext cx="1706191" cy="5429852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2314575" y="926499"/>
            <a:ext cx="1355725" cy="5429852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264318" y="926499"/>
            <a:ext cx="2050257" cy="5429852"/>
          </a:xfrm>
          <a:prstGeom prst="rect">
            <a:avLst/>
          </a:prstGeom>
          <a:solidFill>
            <a:srgbClr val="FFF2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FASES DE UN VUELO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1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36003" y="2743757"/>
            <a:ext cx="771029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RODADURA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1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231900" y="2743756"/>
            <a:ext cx="877887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DESPEGUE</a:t>
            </a:r>
          </a:p>
        </p:txBody>
      </p:sp>
      <p:sp>
        <p:nvSpPr>
          <p:cNvPr id="12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 rot="19800000">
            <a:off x="2522162" y="2253778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ASCENSO</a:t>
            </a:r>
          </a:p>
        </p:txBody>
      </p:sp>
      <p:sp>
        <p:nvSpPr>
          <p:cNvPr id="14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4072291" y="1911508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CRUCERO</a:t>
            </a:r>
          </a:p>
        </p:txBody>
      </p:sp>
      <p:sp>
        <p:nvSpPr>
          <p:cNvPr id="15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 rot="1620000">
            <a:off x="5386250" y="2026919"/>
            <a:ext cx="782366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DESCENSO</a:t>
            </a:r>
          </a:p>
        </p:txBody>
      </p:sp>
      <p:sp>
        <p:nvSpPr>
          <p:cNvPr id="16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 rot="1560000">
            <a:off x="6121684" y="2424358"/>
            <a:ext cx="971550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APROXIMACIÓN</a:t>
            </a:r>
          </a:p>
        </p:txBody>
      </p:sp>
      <p:sp>
        <p:nvSpPr>
          <p:cNvPr id="1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7200423" y="2743757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ATERRIZAJE</a:t>
            </a:r>
          </a:p>
        </p:txBody>
      </p:sp>
      <p:sp>
        <p:nvSpPr>
          <p:cNvPr id="18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8101012" y="2741039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RODADURA</a:t>
            </a:r>
          </a:p>
        </p:txBody>
      </p:sp>
      <p:sp>
        <p:nvSpPr>
          <p:cNvPr id="19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64318" y="1014378"/>
            <a:ext cx="959148" cy="369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SUPERFICIE</a:t>
            </a:r>
          </a:p>
          <a:p>
            <a:pPr algn="ctr"/>
            <a:r>
              <a:rPr lang="es-ES" sz="900" b="1" dirty="0"/>
              <a:t>AEROPUERTO</a:t>
            </a:r>
            <a:endParaRPr lang="es-ES" b="1" dirty="0"/>
          </a:p>
        </p:txBody>
      </p:sp>
      <p:sp>
        <p:nvSpPr>
          <p:cNvPr id="2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314575" y="1014378"/>
            <a:ext cx="1355725" cy="369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TERMINAL SALIDAS</a:t>
            </a:r>
            <a:endParaRPr lang="es-ES" b="1" dirty="0"/>
          </a:p>
        </p:txBody>
      </p:sp>
      <p:sp>
        <p:nvSpPr>
          <p:cNvPr id="21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670300" y="1014378"/>
            <a:ext cx="1706191" cy="369322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RUTA  (ENR)</a:t>
            </a:r>
          </a:p>
          <a:p>
            <a:pPr algn="ctr"/>
            <a:r>
              <a:rPr lang="es-ES" sz="900" b="1" dirty="0"/>
              <a:t> OCÉANO</a:t>
            </a:r>
            <a:endParaRPr lang="es-ES" b="1" dirty="0"/>
          </a:p>
        </p:txBody>
      </p:sp>
      <p:sp>
        <p:nvSpPr>
          <p:cNvPr id="23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64317" y="3220828"/>
            <a:ext cx="2050257" cy="5078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TWR</a:t>
            </a:r>
          </a:p>
          <a:p>
            <a:pPr algn="ctr"/>
            <a:r>
              <a:rPr lang="es-ES" sz="900" b="1" dirty="0"/>
              <a:t>TORRE DE CONTROL AEROPUERTO</a:t>
            </a:r>
          </a:p>
          <a:p>
            <a:pPr algn="ctr"/>
            <a:endParaRPr lang="es-ES" sz="900" b="1" dirty="0"/>
          </a:p>
        </p:txBody>
      </p:sp>
      <p:sp>
        <p:nvSpPr>
          <p:cNvPr id="24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314574" y="3220829"/>
            <a:ext cx="1355725" cy="5078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TACC</a:t>
            </a:r>
          </a:p>
          <a:p>
            <a:pPr algn="ctr"/>
            <a:r>
              <a:rPr lang="es-ES" sz="900" b="1" dirty="0"/>
              <a:t>CENTRO DE CONTROL TERMINAL</a:t>
            </a:r>
          </a:p>
        </p:txBody>
      </p:sp>
      <p:sp>
        <p:nvSpPr>
          <p:cNvPr id="25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670298" y="3220829"/>
            <a:ext cx="1706191" cy="5078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ACC</a:t>
            </a:r>
          </a:p>
          <a:p>
            <a:pPr algn="ctr"/>
            <a:r>
              <a:rPr lang="es-ES" sz="900" b="1" dirty="0"/>
              <a:t>CENTRO DE CONTROL DE ÁREA</a:t>
            </a:r>
          </a:p>
          <a:p>
            <a:pPr algn="ctr"/>
            <a:r>
              <a:rPr lang="es-ES" sz="900" b="1" dirty="0"/>
              <a:t>/ CONTROL OCEÁNICO</a:t>
            </a:r>
          </a:p>
        </p:txBody>
      </p:sp>
      <p:sp>
        <p:nvSpPr>
          <p:cNvPr id="26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5376491" y="3220829"/>
            <a:ext cx="1537220" cy="5078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TACC</a:t>
            </a:r>
          </a:p>
          <a:p>
            <a:pPr algn="ctr"/>
            <a:r>
              <a:rPr lang="es-ES" sz="900" b="1" dirty="0"/>
              <a:t>CENTRO DE CONTROL TERMINAL</a:t>
            </a:r>
          </a:p>
        </p:txBody>
      </p:sp>
      <p:sp>
        <p:nvSpPr>
          <p:cNvPr id="2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5376490" y="1014378"/>
            <a:ext cx="1537221" cy="369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TERMINAL</a:t>
            </a:r>
          </a:p>
          <a:p>
            <a:pPr algn="ctr"/>
            <a:r>
              <a:rPr lang="es-ES" sz="900" b="1" dirty="0"/>
              <a:t> LLEGADAS</a:t>
            </a:r>
          </a:p>
        </p:txBody>
      </p:sp>
      <p:sp>
        <p:nvSpPr>
          <p:cNvPr id="28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223466" y="1014378"/>
            <a:ext cx="1091109" cy="369322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CONTROL</a:t>
            </a:r>
          </a:p>
          <a:p>
            <a:pPr algn="ctr"/>
            <a:r>
              <a:rPr lang="es-ES" sz="900" b="1" dirty="0"/>
              <a:t>AEROPUERTO</a:t>
            </a:r>
          </a:p>
        </p:txBody>
      </p:sp>
      <p:sp>
        <p:nvSpPr>
          <p:cNvPr id="29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8013849" y="1014378"/>
            <a:ext cx="949176" cy="369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SUPERFICIE</a:t>
            </a:r>
          </a:p>
          <a:p>
            <a:pPr algn="ctr"/>
            <a:r>
              <a:rPr lang="es-ES" sz="900" b="1" dirty="0"/>
              <a:t>AEROPUERTO</a:t>
            </a:r>
          </a:p>
        </p:txBody>
      </p:sp>
      <p:sp>
        <p:nvSpPr>
          <p:cNvPr id="3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6913711" y="1014378"/>
            <a:ext cx="1100138" cy="369322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CONTROL</a:t>
            </a:r>
          </a:p>
          <a:p>
            <a:pPr algn="ctr"/>
            <a:r>
              <a:rPr lang="es-ES" sz="900" b="1" dirty="0"/>
              <a:t>AEROPUERTO</a:t>
            </a:r>
            <a:endParaRPr lang="es-ES" b="1" dirty="0"/>
          </a:p>
        </p:txBody>
      </p:sp>
      <p:pic>
        <p:nvPicPr>
          <p:cNvPr id="32" name="31 Imagen" descr="plan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2176">
            <a:off x="2545804" y="1636223"/>
            <a:ext cx="360753" cy="360753"/>
          </a:xfrm>
          <a:prstGeom prst="rect">
            <a:avLst/>
          </a:prstGeom>
        </p:spPr>
      </p:pic>
      <p:pic>
        <p:nvPicPr>
          <p:cNvPr id="33" name="32 Imagen" descr="runway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82895" y="1938450"/>
            <a:ext cx="396432" cy="573371"/>
          </a:xfrm>
          <a:prstGeom prst="rect">
            <a:avLst/>
          </a:prstGeom>
        </p:spPr>
      </p:pic>
      <p:sp>
        <p:nvSpPr>
          <p:cNvPr id="34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6913711" y="3220829"/>
            <a:ext cx="2015976" cy="5078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</a:rPr>
              <a:t>TWR</a:t>
            </a:r>
          </a:p>
          <a:p>
            <a:pPr algn="ctr"/>
            <a:r>
              <a:rPr lang="es-ES" sz="900" b="1" dirty="0"/>
              <a:t>TORRE DE CONTROL AEROPUERTO</a:t>
            </a:r>
          </a:p>
          <a:p>
            <a:pPr algn="ctr"/>
            <a:endParaRPr lang="es-ES" sz="9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452437" y="2590800"/>
            <a:ext cx="165735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2109787" y="1720850"/>
            <a:ext cx="1560513" cy="87153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3670300" y="1720850"/>
            <a:ext cx="1706191" cy="158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5376491" y="1720850"/>
            <a:ext cx="1823932" cy="86995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7200423" y="2590800"/>
            <a:ext cx="1600677" cy="1749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3" name="62 Imagen" descr="plan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77781">
            <a:off x="4276003" y="1367987"/>
            <a:ext cx="360753" cy="360753"/>
          </a:xfrm>
          <a:prstGeom prst="rect">
            <a:avLst/>
          </a:prstGeom>
        </p:spPr>
      </p:pic>
      <p:pic>
        <p:nvPicPr>
          <p:cNvPr id="64" name="63 Imagen" descr="plan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71156">
            <a:off x="6030401" y="1591456"/>
            <a:ext cx="360753" cy="360753"/>
          </a:xfrm>
          <a:prstGeom prst="rect">
            <a:avLst/>
          </a:prstGeom>
        </p:spPr>
      </p:pic>
      <p:pic>
        <p:nvPicPr>
          <p:cNvPr id="65" name="64 Imagen" descr="runway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815633" y="1973602"/>
            <a:ext cx="396432" cy="573371"/>
          </a:xfrm>
          <a:prstGeom prst="rect">
            <a:avLst/>
          </a:prstGeom>
        </p:spPr>
      </p:pic>
      <p:sp>
        <p:nvSpPr>
          <p:cNvPr id="66" name="219 CuadroTexto">
            <a:extLst>
              <a:ext uri="{FF2B5EF4-FFF2-40B4-BE49-F238E27FC236}">
                <a16:creationId xmlns:a16="http://schemas.microsoft.com/office/drawing/2014/main" xmlns="" id="{402F52DD-2410-1392-C954-3622D84B8B61}"/>
              </a:ext>
            </a:extLst>
          </p:cNvPr>
          <p:cNvSpPr txBox="1"/>
          <p:nvPr/>
        </p:nvSpPr>
        <p:spPr>
          <a:xfrm>
            <a:off x="363984" y="4756865"/>
            <a:ext cx="1745803" cy="1446540"/>
          </a:xfrm>
          <a:prstGeom prst="rect">
            <a:avLst/>
          </a:prstGeom>
          <a:noFill/>
        </p:spPr>
        <p:txBody>
          <a:bodyPr wrap="square" lIns="91429" tIns="45715" rIns="91429" bIns="45715" rtlCol="0" anchor="t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VHF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1 o varias frecuencias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-TWR: Torre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-SMC/GMC: Superficie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-CLD: Autorizaciones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-ATIS: Información Auto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-APP (RADAR) *</a:t>
            </a:r>
          </a:p>
          <a:p>
            <a:pPr algn="ctr"/>
            <a:endParaRPr lang="es-ES" sz="11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67" name="219 CuadroTexto">
            <a:extLst>
              <a:ext uri="{FF2B5EF4-FFF2-40B4-BE49-F238E27FC236}">
                <a16:creationId xmlns:a16="http://schemas.microsoft.com/office/drawing/2014/main" xmlns="" id="{402F52DD-2410-1392-C954-3622D84B8B61}"/>
              </a:ext>
            </a:extLst>
          </p:cNvPr>
          <p:cNvSpPr txBox="1"/>
          <p:nvPr/>
        </p:nvSpPr>
        <p:spPr>
          <a:xfrm>
            <a:off x="2314575" y="4795342"/>
            <a:ext cx="1355725" cy="938708"/>
          </a:xfrm>
          <a:prstGeom prst="rect">
            <a:avLst/>
          </a:prstGeom>
          <a:noFill/>
        </p:spPr>
        <p:txBody>
          <a:bodyPr wrap="square" lIns="91429" tIns="45715" rIns="91429" bIns="45715" rtlCol="0" anchor="t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VHF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1 frecuencia por cada sector terminal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(mínimo 1)</a:t>
            </a:r>
          </a:p>
        </p:txBody>
      </p:sp>
      <p:sp>
        <p:nvSpPr>
          <p:cNvPr id="68" name="219 CuadroTexto">
            <a:extLst>
              <a:ext uri="{FF2B5EF4-FFF2-40B4-BE49-F238E27FC236}">
                <a16:creationId xmlns:a16="http://schemas.microsoft.com/office/drawing/2014/main" xmlns="" id="{402F52DD-2410-1392-C954-3622D84B8B61}"/>
              </a:ext>
            </a:extLst>
          </p:cNvPr>
          <p:cNvSpPr txBox="1"/>
          <p:nvPr/>
        </p:nvSpPr>
        <p:spPr>
          <a:xfrm>
            <a:off x="3822700" y="4756865"/>
            <a:ext cx="1355725" cy="938708"/>
          </a:xfrm>
          <a:prstGeom prst="rect">
            <a:avLst/>
          </a:prstGeom>
          <a:noFill/>
        </p:spPr>
        <p:txBody>
          <a:bodyPr wrap="square" lIns="91429" tIns="45715" rIns="91429" bIns="45715" rtlCol="0" anchor="t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VHF / HF / SAT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1 frecuencia por cada sector de ruta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(a  más distancia más sectores)</a:t>
            </a:r>
          </a:p>
        </p:txBody>
      </p:sp>
      <p:sp>
        <p:nvSpPr>
          <p:cNvPr id="69" name="219 CuadroTexto">
            <a:extLst>
              <a:ext uri="{FF2B5EF4-FFF2-40B4-BE49-F238E27FC236}">
                <a16:creationId xmlns:a16="http://schemas.microsoft.com/office/drawing/2014/main" xmlns="" id="{402F52DD-2410-1392-C954-3622D84B8B61}"/>
              </a:ext>
            </a:extLst>
          </p:cNvPr>
          <p:cNvSpPr txBox="1"/>
          <p:nvPr/>
        </p:nvSpPr>
        <p:spPr>
          <a:xfrm>
            <a:off x="5442391" y="4756865"/>
            <a:ext cx="1355725" cy="938708"/>
          </a:xfrm>
          <a:prstGeom prst="rect">
            <a:avLst/>
          </a:prstGeom>
          <a:noFill/>
        </p:spPr>
        <p:txBody>
          <a:bodyPr wrap="square" lIns="91429" tIns="45715" rIns="91429" bIns="45715" rtlCol="0" anchor="t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VHF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1 frecuencia por cada sector terminal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(mínimo 1)</a:t>
            </a:r>
          </a:p>
        </p:txBody>
      </p:sp>
      <p:sp>
        <p:nvSpPr>
          <p:cNvPr id="72" name="219 CuadroTexto">
            <a:extLst>
              <a:ext uri="{FF2B5EF4-FFF2-40B4-BE49-F238E27FC236}">
                <a16:creationId xmlns:a16="http://schemas.microsoft.com/office/drawing/2014/main" xmlns="" id="{402F52DD-2410-1392-C954-3622D84B8B61}"/>
              </a:ext>
            </a:extLst>
          </p:cNvPr>
          <p:cNvSpPr txBox="1"/>
          <p:nvPr/>
        </p:nvSpPr>
        <p:spPr>
          <a:xfrm>
            <a:off x="7055297" y="4756865"/>
            <a:ext cx="1745803" cy="1446540"/>
          </a:xfrm>
          <a:prstGeom prst="rect">
            <a:avLst/>
          </a:prstGeom>
          <a:noFill/>
        </p:spPr>
        <p:txBody>
          <a:bodyPr wrap="square" lIns="91429" tIns="45715" rIns="91429" bIns="45715" rtlCol="0" anchor="t">
            <a:spAutoFit/>
          </a:bodyPr>
          <a:lstStyle/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VHF</a:t>
            </a:r>
          </a:p>
          <a:p>
            <a:pPr algn="ctr"/>
            <a:r>
              <a:rPr lang="es-ES" sz="1100" b="1" dirty="0">
                <a:solidFill>
                  <a:srgbClr val="7030A0"/>
                </a:solidFill>
                <a:cs typeface="Calibri"/>
              </a:rPr>
              <a:t>1 o varias frecuencias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-TWR: Torre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-SMC/GMC: Superficie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-CLD: Autorizaciones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-ATIS: Información Auto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-APP (RADAR) *</a:t>
            </a:r>
          </a:p>
          <a:p>
            <a:pPr algn="ctr"/>
            <a:endParaRPr lang="es-ES" sz="11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73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64318" y="4035267"/>
            <a:ext cx="2050257" cy="3693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Control en tierra y despegues.</a:t>
            </a:r>
          </a:p>
          <a:p>
            <a:pPr algn="ctr"/>
            <a:r>
              <a:rPr lang="es-ES" sz="900" b="1" dirty="0">
                <a:solidFill>
                  <a:srgbClr val="0070C0"/>
                </a:solidFill>
              </a:rPr>
              <a:t>Información y autorizaciones.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4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314575" y="4035267"/>
            <a:ext cx="1355724" cy="3693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Dirige en transición a crucero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5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630688" y="4035267"/>
            <a:ext cx="1745803" cy="3693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Dirige a destino.</a:t>
            </a:r>
          </a:p>
          <a:p>
            <a:pPr algn="ctr"/>
            <a:r>
              <a:rPr lang="es-ES" sz="900" b="1" dirty="0">
                <a:solidFill>
                  <a:srgbClr val="0070C0"/>
                </a:solidFill>
              </a:rPr>
              <a:t>Información de ruta.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6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5376491" y="4035267"/>
            <a:ext cx="1537221" cy="3693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Transición  en descenso.</a:t>
            </a:r>
          </a:p>
          <a:p>
            <a:pPr algn="ctr"/>
            <a:r>
              <a:rPr lang="es-ES" sz="900" b="1" dirty="0">
                <a:solidFill>
                  <a:srgbClr val="0070C0"/>
                </a:solidFill>
              </a:rPr>
              <a:t>Posicionamiento aterrizaje.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6879430" y="4035267"/>
            <a:ext cx="2050257" cy="3693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Información y aterrizaje.</a:t>
            </a:r>
          </a:p>
          <a:p>
            <a:pPr algn="ctr"/>
            <a:r>
              <a:rPr lang="es-ES" sz="900" b="1" dirty="0">
                <a:solidFill>
                  <a:srgbClr val="0070C0"/>
                </a:solidFill>
              </a:rPr>
              <a:t>Dirección a estacionamiento.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532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"/>
          <p:cNvSpPr/>
          <p:nvPr/>
        </p:nvSpPr>
        <p:spPr>
          <a:xfrm>
            <a:off x="6913712" y="926499"/>
            <a:ext cx="2050257" cy="5429852"/>
          </a:xfrm>
          <a:prstGeom prst="rect">
            <a:avLst/>
          </a:prstGeom>
          <a:solidFill>
            <a:srgbClr val="FFF2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5376491" y="932155"/>
            <a:ext cx="1537221" cy="5429852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>
            <a:off x="3670300" y="926499"/>
            <a:ext cx="1706191" cy="5429852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2314575" y="926499"/>
            <a:ext cx="1355725" cy="5429852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264318" y="926499"/>
            <a:ext cx="2050257" cy="5429852"/>
          </a:xfrm>
          <a:prstGeom prst="rect">
            <a:avLst/>
          </a:prstGeom>
          <a:solidFill>
            <a:srgbClr val="FFF2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TRANSFERENCIA DE COMUNICACIONES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1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22439" y="3111470"/>
            <a:ext cx="771029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RODADURA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1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218336" y="3111469"/>
            <a:ext cx="877887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DESPEGUE</a:t>
            </a:r>
          </a:p>
        </p:txBody>
      </p:sp>
      <p:sp>
        <p:nvSpPr>
          <p:cNvPr id="12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 rot="19800000">
            <a:off x="2508598" y="2621491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ASCENSO</a:t>
            </a:r>
          </a:p>
        </p:txBody>
      </p:sp>
      <p:sp>
        <p:nvSpPr>
          <p:cNvPr id="14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4058727" y="2279221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CRUCERO</a:t>
            </a:r>
          </a:p>
        </p:txBody>
      </p:sp>
      <p:sp>
        <p:nvSpPr>
          <p:cNvPr id="15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 rot="1620000">
            <a:off x="5372686" y="2394632"/>
            <a:ext cx="782366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DESCENSO</a:t>
            </a:r>
          </a:p>
        </p:txBody>
      </p:sp>
      <p:sp>
        <p:nvSpPr>
          <p:cNvPr id="16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 rot="1560000">
            <a:off x="6108120" y="2792071"/>
            <a:ext cx="971550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APROXIMACIÓN</a:t>
            </a:r>
          </a:p>
        </p:txBody>
      </p:sp>
      <p:sp>
        <p:nvSpPr>
          <p:cNvPr id="1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7186859" y="3111470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ATERRIZAJE</a:t>
            </a:r>
          </a:p>
        </p:txBody>
      </p:sp>
      <p:sp>
        <p:nvSpPr>
          <p:cNvPr id="18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8087448" y="3108752"/>
            <a:ext cx="828675" cy="23082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>
                <a:solidFill>
                  <a:srgbClr val="0070C0"/>
                </a:solidFill>
              </a:rPr>
              <a:t>RODADURA</a:t>
            </a:r>
          </a:p>
        </p:txBody>
      </p:sp>
      <p:sp>
        <p:nvSpPr>
          <p:cNvPr id="19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64318" y="1014378"/>
            <a:ext cx="959148" cy="369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SUPERFICIE</a:t>
            </a:r>
          </a:p>
          <a:p>
            <a:pPr algn="ctr"/>
            <a:r>
              <a:rPr lang="es-ES" sz="900" b="1" dirty="0"/>
              <a:t>AEROPUERTO</a:t>
            </a:r>
            <a:endParaRPr lang="es-ES" b="1" dirty="0"/>
          </a:p>
        </p:txBody>
      </p:sp>
      <p:sp>
        <p:nvSpPr>
          <p:cNvPr id="2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2314575" y="1014378"/>
            <a:ext cx="1355725" cy="369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TERMINAL SALIDAS</a:t>
            </a:r>
            <a:endParaRPr lang="es-ES" b="1" dirty="0"/>
          </a:p>
        </p:txBody>
      </p:sp>
      <p:sp>
        <p:nvSpPr>
          <p:cNvPr id="21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3670300" y="1014378"/>
            <a:ext cx="1706191" cy="369322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RUTA  (ENR)</a:t>
            </a:r>
          </a:p>
          <a:p>
            <a:pPr algn="ctr"/>
            <a:r>
              <a:rPr lang="es-ES" sz="900" b="1" dirty="0"/>
              <a:t> OCÉANO</a:t>
            </a:r>
            <a:endParaRPr lang="es-ES" b="1" dirty="0"/>
          </a:p>
        </p:txBody>
      </p:sp>
      <p:sp>
        <p:nvSpPr>
          <p:cNvPr id="27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5376490" y="1014378"/>
            <a:ext cx="1537221" cy="369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TERMINAL</a:t>
            </a:r>
          </a:p>
          <a:p>
            <a:pPr algn="ctr"/>
            <a:r>
              <a:rPr lang="es-ES" sz="900" b="1" dirty="0"/>
              <a:t> LLEGADAS</a:t>
            </a:r>
          </a:p>
        </p:txBody>
      </p:sp>
      <p:sp>
        <p:nvSpPr>
          <p:cNvPr id="28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1223466" y="1014378"/>
            <a:ext cx="1091109" cy="369322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CONTROL</a:t>
            </a:r>
          </a:p>
          <a:p>
            <a:pPr algn="ctr"/>
            <a:r>
              <a:rPr lang="es-ES" sz="900" b="1" dirty="0"/>
              <a:t>AEROPUERTO</a:t>
            </a:r>
          </a:p>
        </p:txBody>
      </p:sp>
      <p:sp>
        <p:nvSpPr>
          <p:cNvPr id="29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8013849" y="1014378"/>
            <a:ext cx="949176" cy="369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SUPERFICIE</a:t>
            </a:r>
          </a:p>
          <a:p>
            <a:pPr algn="ctr"/>
            <a:r>
              <a:rPr lang="es-ES" sz="900" b="1" dirty="0"/>
              <a:t>AEROPUERTO</a:t>
            </a:r>
          </a:p>
        </p:txBody>
      </p:sp>
      <p:sp>
        <p:nvSpPr>
          <p:cNvPr id="30" name="219 CuadroTexto">
            <a:extLst>
              <a:ext uri="{FF2B5EF4-FFF2-40B4-BE49-F238E27FC236}">
                <a16:creationId xmlns:a16="http://schemas.microsoft.com/office/drawing/2014/main" xmlns="" id="{226B1D64-B36E-C961-D976-61F214FBA4C0}"/>
              </a:ext>
            </a:extLst>
          </p:cNvPr>
          <p:cNvSpPr txBox="1"/>
          <p:nvPr/>
        </p:nvSpPr>
        <p:spPr>
          <a:xfrm>
            <a:off x="6913711" y="1014378"/>
            <a:ext cx="1100138" cy="369322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900" b="1" dirty="0"/>
              <a:t>ÁREA CONTROL</a:t>
            </a:r>
          </a:p>
          <a:p>
            <a:pPr algn="ctr"/>
            <a:r>
              <a:rPr lang="es-ES" sz="900" b="1" dirty="0"/>
              <a:t>AEROPUERTO</a:t>
            </a:r>
            <a:endParaRPr lang="es-ES" b="1" dirty="0"/>
          </a:p>
        </p:txBody>
      </p:sp>
      <p:pic>
        <p:nvPicPr>
          <p:cNvPr id="32" name="31 Imagen" descr="plan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2176">
            <a:off x="2532240" y="2003936"/>
            <a:ext cx="360753" cy="360753"/>
          </a:xfrm>
          <a:prstGeom prst="rect">
            <a:avLst/>
          </a:prstGeom>
        </p:spPr>
      </p:pic>
      <p:pic>
        <p:nvPicPr>
          <p:cNvPr id="33" name="32 Imagen" descr="runway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69331" y="2306163"/>
            <a:ext cx="396432" cy="573371"/>
          </a:xfrm>
          <a:prstGeom prst="rect">
            <a:avLst/>
          </a:prstGeom>
        </p:spPr>
      </p:pic>
      <p:grpSp>
        <p:nvGrpSpPr>
          <p:cNvPr id="88" name="87 Grupo"/>
          <p:cNvGrpSpPr/>
          <p:nvPr/>
        </p:nvGrpSpPr>
        <p:grpSpPr>
          <a:xfrm>
            <a:off x="264318" y="1383700"/>
            <a:ext cx="8665370" cy="230823"/>
            <a:chOff x="264317" y="3220828"/>
            <a:chExt cx="8665370" cy="230823"/>
          </a:xfrm>
        </p:grpSpPr>
        <p:sp>
          <p:nvSpPr>
            <p:cNvPr id="23" name="219 CuadroTexto">
              <a:extLst>
                <a:ext uri="{FF2B5EF4-FFF2-40B4-BE49-F238E27FC236}">
                  <a16:creationId xmlns:a16="http://schemas.microsoft.com/office/drawing/2014/main" xmlns="" id="{226B1D64-B36E-C961-D976-61F214FBA4C0}"/>
                </a:ext>
              </a:extLst>
            </p:cNvPr>
            <p:cNvSpPr txBox="1"/>
            <p:nvPr/>
          </p:nvSpPr>
          <p:spPr>
            <a:xfrm>
              <a:off x="264317" y="3220828"/>
              <a:ext cx="2050257" cy="23082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</a:rPr>
                <a:t>TWR</a:t>
              </a:r>
            </a:p>
          </p:txBody>
        </p:sp>
        <p:sp>
          <p:nvSpPr>
            <p:cNvPr id="24" name="219 CuadroTexto">
              <a:extLst>
                <a:ext uri="{FF2B5EF4-FFF2-40B4-BE49-F238E27FC236}">
                  <a16:creationId xmlns:a16="http://schemas.microsoft.com/office/drawing/2014/main" xmlns="" id="{226B1D64-B36E-C961-D976-61F214FBA4C0}"/>
                </a:ext>
              </a:extLst>
            </p:cNvPr>
            <p:cNvSpPr txBox="1"/>
            <p:nvPr/>
          </p:nvSpPr>
          <p:spPr>
            <a:xfrm>
              <a:off x="2314574" y="3220829"/>
              <a:ext cx="1355725" cy="23082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</a:rPr>
                <a:t>TACC - RADAR</a:t>
              </a:r>
            </a:p>
          </p:txBody>
        </p:sp>
        <p:sp>
          <p:nvSpPr>
            <p:cNvPr id="25" name="219 CuadroTexto">
              <a:extLst>
                <a:ext uri="{FF2B5EF4-FFF2-40B4-BE49-F238E27FC236}">
                  <a16:creationId xmlns:a16="http://schemas.microsoft.com/office/drawing/2014/main" xmlns="" id="{226B1D64-B36E-C961-D976-61F214FBA4C0}"/>
                </a:ext>
              </a:extLst>
            </p:cNvPr>
            <p:cNvSpPr txBox="1"/>
            <p:nvPr/>
          </p:nvSpPr>
          <p:spPr>
            <a:xfrm>
              <a:off x="3670298" y="3220829"/>
              <a:ext cx="1706191" cy="23082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</a:rPr>
                <a:t>ACC - OACC</a:t>
              </a:r>
            </a:p>
          </p:txBody>
        </p:sp>
        <p:sp>
          <p:nvSpPr>
            <p:cNvPr id="26" name="219 CuadroTexto">
              <a:extLst>
                <a:ext uri="{FF2B5EF4-FFF2-40B4-BE49-F238E27FC236}">
                  <a16:creationId xmlns:a16="http://schemas.microsoft.com/office/drawing/2014/main" xmlns="" id="{226B1D64-B36E-C961-D976-61F214FBA4C0}"/>
                </a:ext>
              </a:extLst>
            </p:cNvPr>
            <p:cNvSpPr txBox="1"/>
            <p:nvPr/>
          </p:nvSpPr>
          <p:spPr>
            <a:xfrm>
              <a:off x="5376491" y="3220829"/>
              <a:ext cx="1537220" cy="23082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</a:rPr>
                <a:t>TACC - APP</a:t>
              </a:r>
            </a:p>
          </p:txBody>
        </p:sp>
        <p:sp>
          <p:nvSpPr>
            <p:cNvPr id="34" name="219 CuadroTexto">
              <a:extLst>
                <a:ext uri="{FF2B5EF4-FFF2-40B4-BE49-F238E27FC236}">
                  <a16:creationId xmlns:a16="http://schemas.microsoft.com/office/drawing/2014/main" xmlns="" id="{226B1D64-B36E-C961-D976-61F214FBA4C0}"/>
                </a:ext>
              </a:extLst>
            </p:cNvPr>
            <p:cNvSpPr txBox="1"/>
            <p:nvPr/>
          </p:nvSpPr>
          <p:spPr>
            <a:xfrm>
              <a:off x="6913711" y="3220829"/>
              <a:ext cx="2015976" cy="23082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</a:rPr>
                <a:t>TWR</a:t>
              </a:r>
            </a:p>
          </p:txBody>
        </p:sp>
      </p:grpSp>
      <p:cxnSp>
        <p:nvCxnSpPr>
          <p:cNvPr id="38" name="37 Conector recto"/>
          <p:cNvCxnSpPr/>
          <p:nvPr/>
        </p:nvCxnSpPr>
        <p:spPr>
          <a:xfrm>
            <a:off x="438873" y="2958513"/>
            <a:ext cx="165735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2096223" y="2088563"/>
            <a:ext cx="1560513" cy="87153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3656736" y="2088563"/>
            <a:ext cx="1706191" cy="158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5362927" y="2088563"/>
            <a:ext cx="1823932" cy="86995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7186859" y="2958513"/>
            <a:ext cx="1600677" cy="1749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3" name="62 Imagen" descr="plan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77781">
            <a:off x="4262439" y="1735700"/>
            <a:ext cx="360753" cy="360753"/>
          </a:xfrm>
          <a:prstGeom prst="rect">
            <a:avLst/>
          </a:prstGeom>
        </p:spPr>
      </p:pic>
      <p:pic>
        <p:nvPicPr>
          <p:cNvPr id="64" name="63 Imagen" descr="plan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71156">
            <a:off x="6016837" y="1959169"/>
            <a:ext cx="360753" cy="360753"/>
          </a:xfrm>
          <a:prstGeom prst="rect">
            <a:avLst/>
          </a:prstGeom>
        </p:spPr>
      </p:pic>
      <p:pic>
        <p:nvPicPr>
          <p:cNvPr id="65" name="64 Imagen" descr="runway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802069" y="2341315"/>
            <a:ext cx="396432" cy="573371"/>
          </a:xfrm>
          <a:prstGeom prst="rect">
            <a:avLst/>
          </a:prstGeom>
        </p:spPr>
      </p:pic>
      <p:grpSp>
        <p:nvGrpSpPr>
          <p:cNvPr id="89" name="88 Grupo"/>
          <p:cNvGrpSpPr/>
          <p:nvPr/>
        </p:nvGrpSpPr>
        <p:grpSpPr>
          <a:xfrm>
            <a:off x="474222" y="6031188"/>
            <a:ext cx="1498488" cy="277000"/>
            <a:chOff x="452438" y="3764729"/>
            <a:chExt cx="1498488" cy="277000"/>
          </a:xfrm>
        </p:grpSpPr>
        <p:sp>
          <p:nvSpPr>
            <p:cNvPr id="70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119.855</a:t>
              </a:r>
            </a:p>
          </p:txBody>
        </p:sp>
        <p:sp>
          <p:nvSpPr>
            <p:cNvPr id="71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CLR</a:t>
              </a:r>
            </a:p>
          </p:txBody>
        </p:sp>
      </p:grpSp>
      <p:grpSp>
        <p:nvGrpSpPr>
          <p:cNvPr id="94" name="93 Grupo"/>
          <p:cNvGrpSpPr/>
          <p:nvPr/>
        </p:nvGrpSpPr>
        <p:grpSpPr>
          <a:xfrm>
            <a:off x="474222" y="5494270"/>
            <a:ext cx="1498488" cy="277000"/>
            <a:chOff x="452438" y="3764729"/>
            <a:chExt cx="1498488" cy="277000"/>
          </a:xfrm>
        </p:grpSpPr>
        <p:sp>
          <p:nvSpPr>
            <p:cNvPr id="95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130.655</a:t>
              </a:r>
            </a:p>
          </p:txBody>
        </p:sp>
        <p:sp>
          <p:nvSpPr>
            <p:cNvPr id="96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GMC</a:t>
              </a:r>
            </a:p>
          </p:txBody>
        </p:sp>
      </p:grpSp>
      <p:grpSp>
        <p:nvGrpSpPr>
          <p:cNvPr id="97" name="96 Grupo"/>
          <p:cNvGrpSpPr/>
          <p:nvPr/>
        </p:nvGrpSpPr>
        <p:grpSpPr>
          <a:xfrm>
            <a:off x="474222" y="4957351"/>
            <a:ext cx="1498488" cy="277000"/>
            <a:chOff x="452438" y="3764729"/>
            <a:chExt cx="1498488" cy="277000"/>
          </a:xfrm>
        </p:grpSpPr>
        <p:sp>
          <p:nvSpPr>
            <p:cNvPr id="98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118.155</a:t>
              </a:r>
            </a:p>
          </p:txBody>
        </p:sp>
        <p:sp>
          <p:nvSpPr>
            <p:cNvPr id="99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TWR</a:t>
              </a:r>
            </a:p>
          </p:txBody>
        </p:sp>
      </p:grpSp>
      <p:cxnSp>
        <p:nvCxnSpPr>
          <p:cNvPr id="101" name="100 Conector recto de flecha"/>
          <p:cNvCxnSpPr/>
          <p:nvPr/>
        </p:nvCxnSpPr>
        <p:spPr>
          <a:xfrm rot="16200000" flipV="1">
            <a:off x="1088375" y="5901227"/>
            <a:ext cx="259918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rot="16200000" flipV="1">
            <a:off x="1088377" y="5364311"/>
            <a:ext cx="259918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102 Grupo"/>
          <p:cNvGrpSpPr/>
          <p:nvPr/>
        </p:nvGrpSpPr>
        <p:grpSpPr>
          <a:xfrm>
            <a:off x="2173691" y="4541850"/>
            <a:ext cx="1498488" cy="277000"/>
            <a:chOff x="452438" y="3764729"/>
            <a:chExt cx="1498488" cy="277000"/>
          </a:xfrm>
        </p:grpSpPr>
        <p:sp>
          <p:nvSpPr>
            <p:cNvPr id="104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120.400</a:t>
              </a:r>
            </a:p>
          </p:txBody>
        </p:sp>
        <p:sp>
          <p:nvSpPr>
            <p:cNvPr id="105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APP H</a:t>
              </a:r>
            </a:p>
          </p:txBody>
        </p:sp>
      </p:grpSp>
      <p:grpSp>
        <p:nvGrpSpPr>
          <p:cNvPr id="106" name="105 Grupo"/>
          <p:cNvGrpSpPr/>
          <p:nvPr/>
        </p:nvGrpSpPr>
        <p:grpSpPr>
          <a:xfrm>
            <a:off x="2173691" y="4004932"/>
            <a:ext cx="1498488" cy="277000"/>
            <a:chOff x="452438" y="3764729"/>
            <a:chExt cx="1498488" cy="277000"/>
          </a:xfrm>
        </p:grpSpPr>
        <p:sp>
          <p:nvSpPr>
            <p:cNvPr id="107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118.800</a:t>
              </a:r>
            </a:p>
          </p:txBody>
        </p:sp>
        <p:sp>
          <p:nvSpPr>
            <p:cNvPr id="108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APP X</a:t>
              </a:r>
            </a:p>
          </p:txBody>
        </p:sp>
      </p:grpSp>
      <p:grpSp>
        <p:nvGrpSpPr>
          <p:cNvPr id="109" name="108 Grupo"/>
          <p:cNvGrpSpPr/>
          <p:nvPr/>
        </p:nvGrpSpPr>
        <p:grpSpPr>
          <a:xfrm>
            <a:off x="3768714" y="3606512"/>
            <a:ext cx="1498488" cy="277000"/>
            <a:chOff x="452438" y="3764729"/>
            <a:chExt cx="1498488" cy="277000"/>
          </a:xfrm>
        </p:grpSpPr>
        <p:sp>
          <p:nvSpPr>
            <p:cNvPr id="110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120.530</a:t>
              </a:r>
            </a:p>
          </p:txBody>
        </p:sp>
        <p:sp>
          <p:nvSpPr>
            <p:cNvPr id="111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RUTA 1</a:t>
              </a:r>
            </a:p>
          </p:txBody>
        </p:sp>
      </p:grpSp>
      <p:grpSp>
        <p:nvGrpSpPr>
          <p:cNvPr id="112" name="111 Grupo"/>
          <p:cNvGrpSpPr/>
          <p:nvPr/>
        </p:nvGrpSpPr>
        <p:grpSpPr>
          <a:xfrm>
            <a:off x="3768714" y="3111470"/>
            <a:ext cx="1498488" cy="277000"/>
            <a:chOff x="452438" y="3764729"/>
            <a:chExt cx="1498488" cy="277000"/>
          </a:xfrm>
        </p:grpSpPr>
        <p:sp>
          <p:nvSpPr>
            <p:cNvPr id="113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124.275</a:t>
              </a:r>
            </a:p>
          </p:txBody>
        </p:sp>
        <p:sp>
          <p:nvSpPr>
            <p:cNvPr id="114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RUTA 2</a:t>
              </a:r>
            </a:p>
          </p:txBody>
        </p:sp>
      </p:grpSp>
      <p:grpSp>
        <p:nvGrpSpPr>
          <p:cNvPr id="115" name="114 Grupo"/>
          <p:cNvGrpSpPr/>
          <p:nvPr/>
        </p:nvGrpSpPr>
        <p:grpSpPr>
          <a:xfrm>
            <a:off x="3768714" y="2651969"/>
            <a:ext cx="1498488" cy="277000"/>
            <a:chOff x="452438" y="3764729"/>
            <a:chExt cx="1498488" cy="277000"/>
          </a:xfrm>
        </p:grpSpPr>
        <p:sp>
          <p:nvSpPr>
            <p:cNvPr id="116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8825</a:t>
              </a:r>
            </a:p>
          </p:txBody>
        </p:sp>
        <p:sp>
          <p:nvSpPr>
            <p:cNvPr id="117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RUTA N</a:t>
              </a:r>
            </a:p>
          </p:txBody>
        </p:sp>
      </p:grpSp>
      <p:grpSp>
        <p:nvGrpSpPr>
          <p:cNvPr id="118" name="117 Grupo"/>
          <p:cNvGrpSpPr/>
          <p:nvPr/>
        </p:nvGrpSpPr>
        <p:grpSpPr>
          <a:xfrm>
            <a:off x="5415223" y="4541852"/>
            <a:ext cx="1498488" cy="277000"/>
            <a:chOff x="452438" y="3764729"/>
            <a:chExt cx="1498488" cy="277000"/>
          </a:xfrm>
        </p:grpSpPr>
        <p:sp>
          <p:nvSpPr>
            <p:cNvPr id="119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120.530</a:t>
              </a:r>
            </a:p>
          </p:txBody>
        </p:sp>
        <p:sp>
          <p:nvSpPr>
            <p:cNvPr id="120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APP L</a:t>
              </a:r>
            </a:p>
          </p:txBody>
        </p:sp>
      </p:grpSp>
      <p:grpSp>
        <p:nvGrpSpPr>
          <p:cNvPr id="121" name="120 Grupo"/>
          <p:cNvGrpSpPr/>
          <p:nvPr/>
        </p:nvGrpSpPr>
        <p:grpSpPr>
          <a:xfrm>
            <a:off x="5415223" y="4004932"/>
            <a:ext cx="1498488" cy="277000"/>
            <a:chOff x="452438" y="3764729"/>
            <a:chExt cx="1498488" cy="277000"/>
          </a:xfrm>
        </p:grpSpPr>
        <p:sp>
          <p:nvSpPr>
            <p:cNvPr id="122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124.275</a:t>
              </a:r>
            </a:p>
          </p:txBody>
        </p:sp>
        <p:sp>
          <p:nvSpPr>
            <p:cNvPr id="123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APP H</a:t>
              </a:r>
            </a:p>
          </p:txBody>
        </p:sp>
      </p:grpSp>
      <p:grpSp>
        <p:nvGrpSpPr>
          <p:cNvPr id="127" name="126 Grupo"/>
          <p:cNvGrpSpPr/>
          <p:nvPr/>
        </p:nvGrpSpPr>
        <p:grpSpPr>
          <a:xfrm>
            <a:off x="7223011" y="5513732"/>
            <a:ext cx="1498488" cy="277000"/>
            <a:chOff x="452438" y="3764729"/>
            <a:chExt cx="1498488" cy="277000"/>
          </a:xfrm>
        </p:grpSpPr>
        <p:sp>
          <p:nvSpPr>
            <p:cNvPr id="128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130.655</a:t>
              </a:r>
            </a:p>
          </p:txBody>
        </p:sp>
        <p:sp>
          <p:nvSpPr>
            <p:cNvPr id="129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GMC</a:t>
              </a:r>
            </a:p>
          </p:txBody>
        </p:sp>
      </p:grpSp>
      <p:grpSp>
        <p:nvGrpSpPr>
          <p:cNvPr id="130" name="129 Grupo"/>
          <p:cNvGrpSpPr/>
          <p:nvPr/>
        </p:nvGrpSpPr>
        <p:grpSpPr>
          <a:xfrm>
            <a:off x="7223011" y="4976813"/>
            <a:ext cx="1498488" cy="277000"/>
            <a:chOff x="452438" y="3764729"/>
            <a:chExt cx="1498488" cy="277000"/>
          </a:xfrm>
        </p:grpSpPr>
        <p:sp>
          <p:nvSpPr>
            <p:cNvPr id="131" name="CuadroTexto 4">
              <a:extLst>
                <a:ext uri="{FF2B5EF4-FFF2-40B4-BE49-F238E27FC236}">
                  <a16:creationId xmlns:a16="http://schemas.microsoft.com/office/drawing/2014/main" xmlns="" id="{7DAE2805-74EC-BC5D-51EC-A990D12B0275}"/>
                </a:ext>
              </a:extLst>
            </p:cNvPr>
            <p:cNvSpPr txBox="1"/>
            <p:nvPr/>
          </p:nvSpPr>
          <p:spPr>
            <a:xfrm>
              <a:off x="1160087" y="3764730"/>
              <a:ext cx="7908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118.155</a:t>
              </a:r>
            </a:p>
          </p:txBody>
        </p:sp>
        <p:sp>
          <p:nvSpPr>
            <p:cNvPr id="132" name="CuadroTexto 11">
              <a:extLst>
                <a:ext uri="{FF2B5EF4-FFF2-40B4-BE49-F238E27FC236}">
                  <a16:creationId xmlns:a16="http://schemas.microsoft.com/office/drawing/2014/main" xmlns="" id="{5DB027ED-1C7A-724C-1E79-BB58C77C3622}"/>
                </a:ext>
              </a:extLst>
            </p:cNvPr>
            <p:cNvSpPr txBox="1"/>
            <p:nvPr/>
          </p:nvSpPr>
          <p:spPr>
            <a:xfrm>
              <a:off x="452438" y="3764729"/>
              <a:ext cx="7076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B0F0"/>
                  </a:solidFill>
                  <a:latin typeface="Consolas" panose="020B0609020204030204" pitchFamily="49" charset="0"/>
                </a:rPr>
                <a:t>TWR</a:t>
              </a:r>
            </a:p>
          </p:txBody>
        </p:sp>
      </p:grpSp>
      <p:cxnSp>
        <p:nvCxnSpPr>
          <p:cNvPr id="136" name="135 Conector angular"/>
          <p:cNvCxnSpPr>
            <a:endCxn id="105" idx="1"/>
          </p:cNvCxnSpPr>
          <p:nvPr/>
        </p:nvCxnSpPr>
        <p:spPr>
          <a:xfrm flipV="1">
            <a:off x="1218337" y="4680350"/>
            <a:ext cx="955354" cy="268458"/>
          </a:xfrm>
          <a:prstGeom prst="bentConnector3">
            <a:avLst>
              <a:gd name="adj1" fmla="val -1845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/>
          <p:nvPr/>
        </p:nvCxnSpPr>
        <p:spPr>
          <a:xfrm rot="16200000" flipV="1">
            <a:off x="2751383" y="4411890"/>
            <a:ext cx="259918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angular"/>
          <p:cNvCxnSpPr/>
          <p:nvPr/>
        </p:nvCxnSpPr>
        <p:spPr>
          <a:xfrm flipV="1">
            <a:off x="2881343" y="3736474"/>
            <a:ext cx="887371" cy="268458"/>
          </a:xfrm>
          <a:prstGeom prst="bentConnector3">
            <a:avLst>
              <a:gd name="adj1" fmla="val -92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 rot="5400000" flipH="1" flipV="1">
            <a:off x="4370854" y="3493981"/>
            <a:ext cx="211023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/>
          <p:nvPr/>
        </p:nvCxnSpPr>
        <p:spPr>
          <a:xfrm rot="5400000" flipH="1" flipV="1">
            <a:off x="4369266" y="3005165"/>
            <a:ext cx="211023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Forma"/>
          <p:cNvCxnSpPr>
            <a:stCxn id="116" idx="3"/>
          </p:cNvCxnSpPr>
          <p:nvPr/>
        </p:nvCxnSpPr>
        <p:spPr>
          <a:xfrm>
            <a:off x="5267202" y="2790470"/>
            <a:ext cx="897610" cy="1214462"/>
          </a:xfrm>
          <a:prstGeom prst="bentConnector2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 rot="5400000">
            <a:off x="6034855" y="4411892"/>
            <a:ext cx="259918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Forma"/>
          <p:cNvCxnSpPr>
            <a:stCxn id="119" idx="3"/>
          </p:cNvCxnSpPr>
          <p:nvPr/>
        </p:nvCxnSpPr>
        <p:spPr>
          <a:xfrm>
            <a:off x="6913711" y="4680353"/>
            <a:ext cx="1101823" cy="296461"/>
          </a:xfrm>
          <a:prstGeom prst="bentConnector3">
            <a:avLst>
              <a:gd name="adj1" fmla="val 99794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 rot="5400000">
            <a:off x="7885575" y="5383774"/>
            <a:ext cx="259918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04532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2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ALGUNAS COSAS QUE HAY QUE SABER</a:t>
            </a:r>
            <a:b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REGLAS DE COMUNICACIÓN 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xmlns="" id="{7E995525-8159-60E0-DDDC-7D2A9B70B691}"/>
              </a:ext>
            </a:extLst>
          </p:cNvPr>
          <p:cNvSpPr txBox="1"/>
          <p:nvPr/>
        </p:nvSpPr>
        <p:spPr>
          <a:xfrm>
            <a:off x="519112" y="1428736"/>
            <a:ext cx="810577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>
                <a:solidFill>
                  <a:srgbClr val="C00000"/>
                </a:solidFill>
              </a:rPr>
              <a:t>FRASEOLOGÍA: </a:t>
            </a:r>
            <a:r>
              <a:rPr lang="es-ES" sz="1600" b="1" dirty="0"/>
              <a:t>Comunicaciones en base a reglas </a:t>
            </a:r>
            <a:r>
              <a:rPr lang="es-ES" sz="1600" b="1" dirty="0" smtClean="0"/>
              <a:t>fijas - Poca improvisación</a:t>
            </a:r>
            <a:endParaRPr lang="es-ES" sz="1600" b="1" dirty="0"/>
          </a:p>
          <a:p>
            <a:pPr marL="285750" indent="-285750"/>
            <a:endParaRPr lang="es-ES" sz="1600" b="1" dirty="0"/>
          </a:p>
          <a:p>
            <a:pPr marL="285750" indent="-285750">
              <a:buBlip>
                <a:blip r:embed="rId4"/>
              </a:buBlip>
            </a:pPr>
            <a:r>
              <a:rPr lang="es-ES" sz="1600" b="1" dirty="0">
                <a:solidFill>
                  <a:srgbClr val="0070C0"/>
                </a:solidFill>
              </a:rPr>
              <a:t>Aeronave: </a:t>
            </a:r>
            <a:r>
              <a:rPr lang="es-ES" sz="1600" b="1" dirty="0"/>
              <a:t>PARA + DE + mensaje </a:t>
            </a:r>
            <a:r>
              <a:rPr lang="es-ES" sz="1600" b="1" dirty="0" smtClean="0"/>
              <a:t>		</a:t>
            </a:r>
            <a:r>
              <a:rPr lang="es-ES" sz="1600" b="1" dirty="0" smtClean="0">
                <a:solidFill>
                  <a:srgbClr val="0070C0"/>
                </a:solidFill>
              </a:rPr>
              <a:t>Controlador</a:t>
            </a:r>
            <a:r>
              <a:rPr lang="es-ES" sz="1600" b="1" dirty="0">
                <a:solidFill>
                  <a:srgbClr val="0070C0"/>
                </a:solidFill>
              </a:rPr>
              <a:t>: </a:t>
            </a:r>
            <a:r>
              <a:rPr lang="es-ES" sz="1600" b="1" dirty="0"/>
              <a:t>PARA + mensaje</a:t>
            </a:r>
          </a:p>
          <a:p>
            <a:pPr marL="285750" indent="-285750"/>
            <a:endParaRPr lang="es-ES" sz="1600" b="1" dirty="0"/>
          </a:p>
          <a:p>
            <a:pPr marL="285750" indent="-285750">
              <a:buBlip>
                <a:blip r:embed="rId4"/>
              </a:buBlip>
            </a:pPr>
            <a:r>
              <a:rPr lang="es-ES" sz="1600" b="1" dirty="0"/>
              <a:t>Alfabeto fonético internacional (Código ICAO) </a:t>
            </a:r>
            <a:r>
              <a:rPr lang="es-ES" sz="1600" b="1" dirty="0" smtClean="0"/>
              <a:t>- </a:t>
            </a:r>
            <a:r>
              <a:rPr lang="es-ES" sz="1600" b="1" dirty="0" smtClean="0"/>
              <a:t> </a:t>
            </a:r>
            <a:r>
              <a:rPr lang="es-ES" sz="1600" b="1" dirty="0"/>
              <a:t>Números de 1 en 1 (fonética particular)</a:t>
            </a:r>
          </a:p>
          <a:p>
            <a:pPr marL="285750" indent="-285750">
              <a:buBlip>
                <a:blip r:embed="rId4"/>
              </a:buBlip>
            </a:pPr>
            <a:endParaRPr lang="es-ES" sz="1600" b="1" dirty="0"/>
          </a:p>
          <a:p>
            <a:pPr marL="285750" indent="-285750">
              <a:buBlip>
                <a:blip r:embed="rId4"/>
              </a:buBlip>
            </a:pPr>
            <a:r>
              <a:rPr lang="es-ES" sz="1600" b="1" dirty="0"/>
              <a:t>COLACIÓN: Los tráficos repiten todas las instrucciones recibidas del ATC</a:t>
            </a:r>
          </a:p>
          <a:p>
            <a:pPr marL="285750" indent="-285750">
              <a:buBlip>
                <a:blip r:embed="rId4"/>
              </a:buBlip>
            </a:pPr>
            <a:endParaRPr lang="es-ES" sz="1600" b="1" dirty="0"/>
          </a:p>
          <a:p>
            <a:pPr marL="285750" indent="-285750">
              <a:buBlip>
                <a:blip r:embed="rId4"/>
              </a:buBlip>
            </a:pPr>
            <a:r>
              <a:rPr lang="es-ES" sz="1600" b="1" dirty="0"/>
              <a:t>IDIOMA: Inglés (obligatorio) + idioma </a:t>
            </a:r>
            <a:r>
              <a:rPr lang="es-ES" sz="1600" b="1" dirty="0" smtClean="0"/>
              <a:t>nacional</a:t>
            </a:r>
            <a:endParaRPr lang="es-ES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038" y="5327676"/>
            <a:ext cx="3963923" cy="78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xmlns="" id="{7E995525-8159-60E0-DDDC-7D2A9B70B691}"/>
              </a:ext>
            </a:extLst>
          </p:cNvPr>
          <p:cNvSpPr txBox="1"/>
          <p:nvPr/>
        </p:nvSpPr>
        <p:spPr>
          <a:xfrm>
            <a:off x="778656" y="4000504"/>
            <a:ext cx="758668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es-ES" sz="1600" b="1" u="sng" dirty="0" smtClean="0"/>
              <a:t>REGLAS DE CALLSIGN</a:t>
            </a:r>
            <a:r>
              <a:rPr lang="es-ES" sz="1600" b="1" u="sng" dirty="0"/>
              <a:t> </a:t>
            </a:r>
            <a:r>
              <a:rPr lang="es-ES" sz="1600" b="1" u="sng" dirty="0" smtClean="0"/>
              <a:t>(INDICATIVOS)</a:t>
            </a:r>
            <a:endParaRPr lang="es-ES" sz="1600" b="1" u="sng" dirty="0"/>
          </a:p>
          <a:p>
            <a:pPr marL="742950" lvl="1" indent="-285750" algn="ctr"/>
            <a:r>
              <a:rPr lang="es-ES" sz="1600" b="1" u="sng" dirty="0"/>
              <a:t>Vuelos comerciales:</a:t>
            </a:r>
            <a:r>
              <a:rPr lang="es-ES" sz="1600" b="1" dirty="0"/>
              <a:t> </a:t>
            </a:r>
            <a:r>
              <a:rPr lang="es-ES" sz="1600" b="1" dirty="0" smtClean="0"/>
              <a:t>Nº DE VUELO “ruta-compañía</a:t>
            </a:r>
            <a:r>
              <a:rPr lang="es-ES" sz="1600" b="1" dirty="0"/>
              <a:t>” </a:t>
            </a:r>
            <a:r>
              <a:rPr lang="es-ES" sz="1600" b="1" dirty="0">
                <a:solidFill>
                  <a:srgbClr val="0070C0"/>
                </a:solidFill>
              </a:rPr>
              <a:t>(</a:t>
            </a:r>
            <a:r>
              <a:rPr lang="es-ES" sz="1600" b="1" i="1" dirty="0">
                <a:solidFill>
                  <a:srgbClr val="0070C0"/>
                </a:solidFill>
              </a:rPr>
              <a:t>IBERIA </a:t>
            </a:r>
            <a:r>
              <a:rPr lang="es-ES" sz="1600" b="1" i="1" dirty="0" smtClean="0">
                <a:solidFill>
                  <a:srgbClr val="0070C0"/>
                </a:solidFill>
              </a:rPr>
              <a:t>341, VOLOTEA 26…</a:t>
            </a:r>
            <a:r>
              <a:rPr lang="es-ES" sz="1600" b="1" dirty="0" smtClean="0">
                <a:solidFill>
                  <a:srgbClr val="0070C0"/>
                </a:solidFill>
              </a:rPr>
              <a:t>)</a:t>
            </a:r>
            <a:endParaRPr lang="es-ES" sz="1600" b="1" dirty="0">
              <a:solidFill>
                <a:srgbClr val="0070C0"/>
              </a:solidFill>
            </a:endParaRPr>
          </a:p>
          <a:p>
            <a:pPr marL="742950" lvl="1" indent="-285750" algn="ctr"/>
            <a:r>
              <a:rPr lang="es-ES" sz="1600" b="1" u="sng" dirty="0"/>
              <a:t>Aeronave militar:</a:t>
            </a:r>
            <a:r>
              <a:rPr lang="es-ES" sz="1600" b="1" dirty="0"/>
              <a:t> nombres </a:t>
            </a:r>
            <a:r>
              <a:rPr lang="es-ES" sz="1600" b="1" dirty="0" smtClean="0"/>
              <a:t>clave </a:t>
            </a:r>
            <a:r>
              <a:rPr lang="es-ES" sz="1600" b="1" dirty="0" smtClean="0">
                <a:solidFill>
                  <a:srgbClr val="0070C0"/>
                </a:solidFill>
              </a:rPr>
              <a:t>(TIFÓN, DUMBO, CUCO…)</a:t>
            </a:r>
            <a:endParaRPr lang="es-ES" sz="1600" b="1" dirty="0">
              <a:solidFill>
                <a:srgbClr val="0070C0"/>
              </a:solidFill>
            </a:endParaRPr>
          </a:p>
          <a:p>
            <a:pPr marL="742950" lvl="1" indent="-285750" algn="ctr"/>
            <a:r>
              <a:rPr lang="es-ES" sz="1600" b="1" u="sng" dirty="0"/>
              <a:t>Resto aeronaves:</a:t>
            </a:r>
            <a:r>
              <a:rPr lang="es-ES" sz="1600" b="1" dirty="0"/>
              <a:t> matrícula </a:t>
            </a:r>
            <a:r>
              <a:rPr lang="es-ES" sz="1600" b="1" dirty="0" smtClean="0">
                <a:solidFill>
                  <a:srgbClr val="0070C0"/>
                </a:solidFill>
              </a:rPr>
              <a:t>(EC-MRI, VP-BHB, N786YA)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2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ALGUNAS COSAS QUE HAY QUE SABER</a:t>
            </a:r>
            <a:b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NOMENCLATURA DE PISTAS 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23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1500174"/>
            <a:ext cx="810577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olidFill>
                  <a:srgbClr val="C00000"/>
                </a:solidFill>
                <a:sym typeface="Wingdings" pitchFamily="2" charset="2"/>
              </a:rPr>
              <a:t>Una pista tiene dos cabeceras. Cada cabecera se nombra según el rumbo necesario </a:t>
            </a:r>
            <a:r>
              <a:rPr lang="es-ES" sz="1600" b="1" u="sng" dirty="0" smtClean="0">
                <a:solidFill>
                  <a:srgbClr val="C00000"/>
                </a:solidFill>
                <a:sym typeface="Wingdings" pitchFamily="2" charset="2"/>
              </a:rPr>
              <a:t>para llegar</a:t>
            </a:r>
            <a:r>
              <a:rPr lang="es-ES" sz="1600" b="1" dirty="0" smtClean="0">
                <a:solidFill>
                  <a:srgbClr val="C00000"/>
                </a:solidFill>
                <a:sym typeface="Wingdings" pitchFamily="2" charset="2"/>
              </a:rPr>
              <a:t> a ella </a:t>
            </a:r>
            <a:r>
              <a:rPr lang="es-ES" sz="1600" b="1" dirty="0" smtClean="0">
                <a:solidFill>
                  <a:srgbClr val="C00000"/>
                </a:solidFill>
                <a:sym typeface="Wingdings" pitchFamily="2" charset="2"/>
              </a:rPr>
              <a:t>“</a:t>
            </a:r>
            <a:r>
              <a:rPr lang="es-ES" sz="1600" b="1" i="1" dirty="0" smtClean="0">
                <a:solidFill>
                  <a:srgbClr val="C00000"/>
                </a:solidFill>
                <a:sym typeface="Wingdings" pitchFamily="2" charset="2"/>
              </a:rPr>
              <a:t>TO”.</a:t>
            </a:r>
            <a:r>
              <a:rPr lang="es-ES" sz="16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olidFill>
                  <a:srgbClr val="C00000"/>
                </a:solidFill>
                <a:sym typeface="Wingdings" pitchFamily="2" charset="2"/>
              </a:rPr>
              <a:t>El nombre se recorta a decenas de grados y se dicen los números separados (dos seis, dos uno, tres cero…)</a:t>
            </a:r>
            <a:endParaRPr lang="es-ES" sz="1600" b="1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pic>
        <p:nvPicPr>
          <p:cNvPr id="30722" name="Picture 2" descr="pista-aeropue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924877"/>
            <a:ext cx="2856972" cy="3034740"/>
          </a:xfrm>
          <a:prstGeom prst="rect">
            <a:avLst/>
          </a:prstGeom>
          <a:noFill/>
        </p:spPr>
      </p:pic>
      <p:grpSp>
        <p:nvGrpSpPr>
          <p:cNvPr id="25" name="24 Grupo"/>
          <p:cNvGrpSpPr/>
          <p:nvPr/>
        </p:nvGrpSpPr>
        <p:grpSpPr>
          <a:xfrm>
            <a:off x="1414432" y="5547988"/>
            <a:ext cx="1257293" cy="1173488"/>
            <a:chOff x="1414432" y="5547988"/>
            <a:chExt cx="1257293" cy="1173488"/>
          </a:xfrm>
        </p:grpSpPr>
        <p:cxnSp>
          <p:nvCxnSpPr>
            <p:cNvPr id="10" name="9 Conector recto"/>
            <p:cNvCxnSpPr>
              <a:endCxn id="15" idx="0"/>
            </p:cNvCxnSpPr>
            <p:nvPr/>
          </p:nvCxnSpPr>
          <p:spPr>
            <a:xfrm rot="5400000">
              <a:off x="1673760" y="6098822"/>
              <a:ext cx="720520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14498" y="5547988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N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1628746" y="6119492"/>
              <a:ext cx="827663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04645" y="6459876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S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16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414432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W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17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2414564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E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</p:grpSp>
      <p:pic>
        <p:nvPicPr>
          <p:cNvPr id="8" name="7 Imagen" descr="plane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37345">
            <a:off x="1803909" y="5977608"/>
            <a:ext cx="360753" cy="360753"/>
          </a:xfrm>
          <a:prstGeom prst="rect">
            <a:avLst/>
          </a:prstGeom>
        </p:spPr>
      </p:pic>
      <p:grpSp>
        <p:nvGrpSpPr>
          <p:cNvPr id="26" name="25 Grupo"/>
          <p:cNvGrpSpPr/>
          <p:nvPr/>
        </p:nvGrpSpPr>
        <p:grpSpPr>
          <a:xfrm>
            <a:off x="592267" y="4037440"/>
            <a:ext cx="1257293" cy="1173488"/>
            <a:chOff x="1414432" y="5547988"/>
            <a:chExt cx="1257293" cy="1173488"/>
          </a:xfrm>
        </p:grpSpPr>
        <p:cxnSp>
          <p:nvCxnSpPr>
            <p:cNvPr id="27" name="26 Conector recto"/>
            <p:cNvCxnSpPr>
              <a:endCxn id="30" idx="0"/>
            </p:cNvCxnSpPr>
            <p:nvPr/>
          </p:nvCxnSpPr>
          <p:spPr>
            <a:xfrm rot="5400000">
              <a:off x="1673760" y="6098822"/>
              <a:ext cx="720520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14498" y="5547988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N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cxnSp>
          <p:nvCxnSpPr>
            <p:cNvPr id="29" name="28 Conector recto"/>
            <p:cNvCxnSpPr/>
            <p:nvPr/>
          </p:nvCxnSpPr>
          <p:spPr>
            <a:xfrm>
              <a:off x="1628746" y="6119492"/>
              <a:ext cx="827663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04645" y="6459876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S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31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414432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W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32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2414564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E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</p:grpSp>
      <p:pic>
        <p:nvPicPr>
          <p:cNvPr id="33" name="32 Imagen" descr="plane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92115">
            <a:off x="981744" y="4467060"/>
            <a:ext cx="360753" cy="360753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3997924" y="3440537"/>
            <a:ext cx="1257293" cy="1173488"/>
            <a:chOff x="1414432" y="5547988"/>
            <a:chExt cx="1257293" cy="1173488"/>
          </a:xfrm>
        </p:grpSpPr>
        <p:cxnSp>
          <p:nvCxnSpPr>
            <p:cNvPr id="35" name="34 Conector recto"/>
            <p:cNvCxnSpPr>
              <a:endCxn id="38" idx="0"/>
            </p:cNvCxnSpPr>
            <p:nvPr/>
          </p:nvCxnSpPr>
          <p:spPr>
            <a:xfrm rot="5400000">
              <a:off x="1673760" y="6098822"/>
              <a:ext cx="720520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14498" y="5547988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N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cxnSp>
          <p:nvCxnSpPr>
            <p:cNvPr id="37" name="36 Conector recto"/>
            <p:cNvCxnSpPr/>
            <p:nvPr/>
          </p:nvCxnSpPr>
          <p:spPr>
            <a:xfrm>
              <a:off x="1628746" y="6119492"/>
              <a:ext cx="827663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04645" y="6459876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S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39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414432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W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40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2414564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E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</p:grpSp>
      <p:pic>
        <p:nvPicPr>
          <p:cNvPr id="41" name="40 Imagen" descr="plane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917718">
            <a:off x="4511131" y="3857064"/>
            <a:ext cx="360753" cy="360753"/>
          </a:xfrm>
          <a:prstGeom prst="rect">
            <a:avLst/>
          </a:prstGeom>
        </p:spPr>
      </p:pic>
      <p:sp>
        <p:nvSpPr>
          <p:cNvPr id="42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255217" y="4299040"/>
            <a:ext cx="336967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 smtClean="0"/>
              <a:t>Las pistas se orientan según el viento dominante  en la zona.</a:t>
            </a:r>
            <a:endParaRPr lang="es-ES" sz="1600" b="1" dirty="0" smtClean="0">
              <a:sym typeface="Wingdings" pitchFamily="2" charset="2"/>
            </a:endParaRPr>
          </a:p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ym typeface="Wingdings" pitchFamily="2" charset="2"/>
              </a:rPr>
              <a:t> </a:t>
            </a:r>
            <a:r>
              <a:rPr lang="es-ES" sz="1600" b="1" u="sng" dirty="0" smtClean="0">
                <a:sym typeface="Wingdings" pitchFamily="2" charset="2"/>
              </a:rPr>
              <a:t>Despegues y Aterrizajes </a:t>
            </a:r>
            <a:r>
              <a:rPr lang="es-ES" sz="1600" b="1" dirty="0" smtClean="0">
                <a:sym typeface="Wingdings" pitchFamily="2" charset="2"/>
              </a:rPr>
              <a:t>se hacen con viento de cara, siempre que sea posible.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ym typeface="Wingdings" pitchFamily="2" charset="2"/>
              </a:rPr>
              <a:t>Cuando cambiar el viento 180º, se dice que “cambia la configuración”.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3740763" y="2267049"/>
            <a:ext cx="1257293" cy="1173488"/>
            <a:chOff x="1414432" y="5547988"/>
            <a:chExt cx="1257293" cy="1173488"/>
          </a:xfrm>
        </p:grpSpPr>
        <p:cxnSp>
          <p:nvCxnSpPr>
            <p:cNvPr id="44" name="43 Conector recto"/>
            <p:cNvCxnSpPr>
              <a:endCxn id="47" idx="0"/>
            </p:cNvCxnSpPr>
            <p:nvPr/>
          </p:nvCxnSpPr>
          <p:spPr>
            <a:xfrm rot="5400000">
              <a:off x="1673760" y="6098822"/>
              <a:ext cx="720520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14498" y="5547988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N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1628746" y="6119492"/>
              <a:ext cx="827663" cy="1588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904645" y="6459876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S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48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1414432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W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49" name="219 CuadroTexto">
              <a:extLst>
                <a:ext uri="{FF2B5EF4-FFF2-40B4-BE49-F238E27FC236}">
                  <a16:creationId xmlns:a16="http://schemas.microsoft.com/office/drawing/2014/main" xmlns="" id="{402F52DD-2410-1392-C954-3622D84B8B61}"/>
                </a:ext>
              </a:extLst>
            </p:cNvPr>
            <p:cNvSpPr txBox="1"/>
            <p:nvPr/>
          </p:nvSpPr>
          <p:spPr>
            <a:xfrm>
              <a:off x="2414564" y="5990280"/>
              <a:ext cx="257161" cy="261600"/>
            </a:xfrm>
            <a:prstGeom prst="rect">
              <a:avLst/>
            </a:prstGeom>
            <a:noFill/>
          </p:spPr>
          <p:txBody>
            <a:bodyPr wrap="square" lIns="91429" tIns="45715" rIns="91429" bIns="45715" rtlCol="0" anchor="t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rgbClr val="0070C0"/>
                  </a:solidFill>
                  <a:cs typeface="Calibri"/>
                </a:rPr>
                <a:t>E</a:t>
              </a:r>
              <a:endParaRPr lang="es-ES" sz="1100" b="1" dirty="0">
                <a:solidFill>
                  <a:srgbClr val="0070C0"/>
                </a:solidFill>
                <a:cs typeface="Calibri"/>
              </a:endParaRPr>
            </a:p>
          </p:txBody>
        </p:sp>
      </p:grpSp>
      <p:pic>
        <p:nvPicPr>
          <p:cNvPr id="50" name="49 Imagen" descr="plane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090465">
            <a:off x="4222827" y="2610529"/>
            <a:ext cx="360753" cy="360753"/>
          </a:xfrm>
          <a:prstGeom prst="rect">
            <a:avLst/>
          </a:prstGeom>
        </p:spPr>
      </p:pic>
      <p:sp>
        <p:nvSpPr>
          <p:cNvPr id="51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867407" y="2778817"/>
            <a:ext cx="275748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olidFill>
                  <a:srgbClr val="0070C0"/>
                </a:solidFill>
                <a:sym typeface="Wingdings" pitchFamily="2" charset="2"/>
              </a:rPr>
              <a:t>Despegues: se mantiene la nomenclatura. El avión “deja” la cabecera detrás y levanta por el otro extremo.</a:t>
            </a:r>
          </a:p>
        </p:txBody>
      </p:sp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70244-BC24-419E-1109-DE204AE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2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ALGUNAS COSAS QUE HAY QUE SABER</a:t>
            </a:r>
            <a:b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CIRCUITO DE </a:t>
            </a: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TRÁNSITO DE </a:t>
            </a: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AERÓDROMO </a:t>
            </a: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F832A3E-AB59-7F6D-A0AF-9EF59D3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84" y="6356351"/>
            <a:ext cx="8291744" cy="365125"/>
          </a:xfrm>
        </p:spPr>
        <p:txBody>
          <a:bodyPr/>
          <a:lstStyle/>
          <a:p>
            <a:pPr algn="just"/>
            <a:r>
              <a:rPr lang="es-ES" dirty="0" smtClean="0"/>
              <a:t>			         DESCIFRANDO LA BANDA AÉREA                       URE ALCORCÓN 25/11/2023 </a:t>
            </a:r>
            <a:endParaRPr lang="es-ES" dirty="0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F245BBB-CBF0-73F6-F7CA-0C9776ACD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5" y="6356351"/>
            <a:ext cx="617121" cy="367589"/>
          </a:xfrm>
          <a:prstGeom prst="rect">
            <a:avLst/>
          </a:prstGeom>
        </p:spPr>
      </p:pic>
      <p:sp>
        <p:nvSpPr>
          <p:cNvPr id="23" name="CuadroTexto 2">
            <a:extLst>
              <a:ext uri="{FF2B5EF4-FFF2-40B4-BE49-F238E27FC236}">
                <a16:creationId xmlns:a16="http://schemas.microsoft.com/office/drawing/2014/main" xmlns="" id="{BF0602BB-877B-9ABB-9E30-FAA6D0192F86}"/>
              </a:ext>
            </a:extLst>
          </p:cNvPr>
          <p:cNvSpPr txBox="1"/>
          <p:nvPr/>
        </p:nvSpPr>
        <p:spPr>
          <a:xfrm>
            <a:off x="519112" y="1603350"/>
            <a:ext cx="810577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 b="1" dirty="0" smtClean="0"/>
              <a:t>Cuando se vuela </a:t>
            </a:r>
            <a:r>
              <a:rPr lang="es-ES" sz="1600" b="1" u="sng" dirty="0" smtClean="0"/>
              <a:t>en visual </a:t>
            </a:r>
            <a:r>
              <a:rPr lang="es-ES" sz="1600" b="1" dirty="0" smtClean="0"/>
              <a:t>(VFR) la aproximación siempre sigue un circuito fijo.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olidFill>
                  <a:srgbClr val="0070C0"/>
                </a:solidFill>
              </a:rPr>
              <a:t>Es lo habitual en aeródromos de aviación deportiva, escuelas de vuelo y algunos militares.</a:t>
            </a:r>
          </a:p>
          <a:p>
            <a:pPr marL="285750" indent="-285750">
              <a:buBlip>
                <a:blip r:embed="rId4"/>
              </a:buBlip>
            </a:pPr>
            <a:r>
              <a:rPr lang="es-ES" sz="1600" b="1" dirty="0" smtClean="0">
                <a:solidFill>
                  <a:srgbClr val="C00000"/>
                </a:solidFill>
              </a:rPr>
              <a:t>Todo el tiempo se usan las palabras “viento cruzado”, “viento cola”, “base” y “final” en las comunicaciones.</a:t>
            </a:r>
            <a:endParaRPr lang="es-ES" sz="16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(II) VFR: Aproximación y aterrizaje | proMedia Aviation"/>
          <p:cNvPicPr>
            <a:picLocks noChangeAspect="1" noChangeArrowheads="1"/>
          </p:cNvPicPr>
          <p:nvPr/>
        </p:nvPicPr>
        <p:blipFill>
          <a:blip r:embed="rId5"/>
          <a:srcRect b="6557"/>
          <a:stretch>
            <a:fillRect/>
          </a:stretch>
        </p:blipFill>
        <p:spPr bwMode="auto">
          <a:xfrm>
            <a:off x="519112" y="3071810"/>
            <a:ext cx="4476750" cy="2714644"/>
          </a:xfrm>
          <a:prstGeom prst="rect">
            <a:avLst/>
          </a:prstGeom>
          <a:noFill/>
        </p:spPr>
      </p:pic>
      <p:sp>
        <p:nvSpPr>
          <p:cNvPr id="8" name="Bocadillo: ovalado 202">
            <a:extLst>
              <a:ext uri="{FF2B5EF4-FFF2-40B4-BE49-F238E27FC236}">
                <a16:creationId xmlns:a16="http://schemas.microsoft.com/office/drawing/2014/main" xmlns="" id="{52DD9052-0854-2014-3D0C-CA69B3FB3561}"/>
              </a:ext>
            </a:extLst>
          </p:cNvPr>
          <p:cNvSpPr/>
          <p:nvPr/>
        </p:nvSpPr>
        <p:spPr>
          <a:xfrm>
            <a:off x="5143504" y="4071942"/>
            <a:ext cx="3643338" cy="2143140"/>
          </a:xfrm>
          <a:prstGeom prst="wedgeEllipseCallout">
            <a:avLst>
              <a:gd name="adj1" fmla="val 45492"/>
              <a:gd name="adj2" fmla="val -680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En oposición, se denomina vuelo instrumental (IFR) cuando las maniobras se basan en </a:t>
            </a:r>
            <a:r>
              <a:rPr lang="es-ES" sz="1400" b="1" dirty="0" err="1" smtClean="0"/>
              <a:t>radioayudas</a:t>
            </a:r>
            <a:r>
              <a:rPr lang="es-ES" sz="1400" b="1" dirty="0" smtClean="0"/>
              <a:t> (ILS, VOR, NDB), mediante tramos rectilíneos.</a:t>
            </a:r>
          </a:p>
          <a:p>
            <a:pPr algn="ctr"/>
            <a:r>
              <a:rPr lang="es-ES" sz="1400" b="1" dirty="0" smtClean="0">
                <a:solidFill>
                  <a:srgbClr val="0070C0"/>
                </a:solidFill>
              </a:rPr>
              <a:t>… Es lo habitual en los aeropuertos comerciales.</a:t>
            </a:r>
            <a:endParaRPr lang="es-E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599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3837</TotalTime>
  <Words>2276</Words>
  <Application>Microsoft Office PowerPoint</Application>
  <PresentationFormat>Presentación en pantalla (4:3)</PresentationFormat>
  <Paragraphs>490</Paragraphs>
  <Slides>29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HABLAREMOS DE…</vt:lpstr>
      <vt:lpstr>ES NECESARIO ACLARAR QUE…</vt:lpstr>
      <vt:lpstr>¿PARA QUÉ EXISTEN LAS COMUNICACIONES AERONÁUTICAS?</vt:lpstr>
      <vt:lpstr>FASES DE UN VUELO</vt:lpstr>
      <vt:lpstr>TRANSFERENCIA DE COMUNICACIONES</vt:lpstr>
      <vt:lpstr>ALGUNAS COSAS QUE HAY QUE SABER - REGLAS DE COMUNICACIÓN -</vt:lpstr>
      <vt:lpstr>ALGUNAS COSAS QUE HAY QUE SABER - NOMENCLATURA DE PISTAS -</vt:lpstr>
      <vt:lpstr>ALGUNAS COSAS QUE HAY QUE SABER - CIRCUITO DE TRÁNSITO DE AERÓDROMO -</vt:lpstr>
      <vt:lpstr>ALGUNAS COSAS QUE HAY QUE SABER - LA BANDA VHF -</vt:lpstr>
      <vt:lpstr>ALGUNAS COSAS QUE HAY QUE SABER - Antenas en el cielo y en la tierra-</vt:lpstr>
      <vt:lpstr>¿QUÉ SON LOS CANALES 8,33?</vt:lpstr>
      <vt:lpstr>8,33 ¿CÓMO SINTONIZAR?</vt:lpstr>
      <vt:lpstr>8,33 ¿QUÉ PASA SI NO SINTONIZO BIEN?</vt:lpstr>
      <vt:lpstr>VAMOS A LO PRÁCTICO…</vt:lpstr>
      <vt:lpstr>ANTENAS</vt:lpstr>
      <vt:lpstr>RECEPTORES</vt:lpstr>
      <vt:lpstr>INFORMACIÓN</vt:lpstr>
      <vt:lpstr>EN RUTA: CENTRO-NORTE DE ESPAÑA</vt:lpstr>
      <vt:lpstr>ENTRAR Y SALIR DE MADRID</vt:lpstr>
      <vt:lpstr>AEROPUERTO VFR: CUATRO VIENTOS</vt:lpstr>
      <vt:lpstr>AERÓDROMO MILITAR: GETAFE</vt:lpstr>
      <vt:lpstr>AEROPUERTO COMERCIAL: MADRID-BARAJAS</vt:lpstr>
      <vt:lpstr>Diapositiva 24</vt:lpstr>
      <vt:lpstr>XTRA</vt:lpstr>
      <vt:lpstr>PANORAMA DE 100 KHz A 100 MHz</vt:lpstr>
      <vt:lpstr>PANORAMA DE 100 MHz A 100 GHz</vt:lpstr>
      <vt:lpstr>EN EL AEROPUERTO</vt:lpstr>
      <vt:lpstr>EN RUTA / TMA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Fernandez Fernandez, Daniel</dc:creator>
  <cp:lastModifiedBy>Daniel EA4FFI</cp:lastModifiedBy>
  <cp:revision>484</cp:revision>
  <dcterms:created xsi:type="dcterms:W3CDTF">2023-03-30T08:38:55Z</dcterms:created>
  <dcterms:modified xsi:type="dcterms:W3CDTF">2023-11-18T01:26:46Z</dcterms:modified>
</cp:coreProperties>
</file>